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9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48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5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6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1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45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36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38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5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91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3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0964-8B67-4B2B-A58F-8F728A25B146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CABA-175A-441C-BD8F-DA68D5A87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40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524" y="570763"/>
            <a:ext cx="1780952" cy="9142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1690687"/>
            <a:ext cx="9839326" cy="47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1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076" t="28098" r="12875" b="5273"/>
          <a:stretch/>
        </p:blipFill>
        <p:spPr>
          <a:xfrm>
            <a:off x="423317" y="436853"/>
            <a:ext cx="7669649" cy="62595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2931" y="3109492"/>
            <a:ext cx="1780952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53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   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Direction</dc:creator>
  <cp:lastModifiedBy>Sara SIELLEZ</cp:lastModifiedBy>
  <cp:revision>3</cp:revision>
  <dcterms:created xsi:type="dcterms:W3CDTF">2023-11-16T15:55:28Z</dcterms:created>
  <dcterms:modified xsi:type="dcterms:W3CDTF">2023-11-20T15:43:44Z</dcterms:modified>
</cp:coreProperties>
</file>