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1"/>
  </p:notesMasterIdLst>
  <p:handoutMasterIdLst>
    <p:handoutMasterId r:id="rId12"/>
  </p:handoutMasterIdLst>
  <p:sldIdLst>
    <p:sldId id="256" r:id="rId6"/>
    <p:sldId id="261" r:id="rId7"/>
    <p:sldId id="268" r:id="rId8"/>
    <p:sldId id="2145707587" r:id="rId9"/>
    <p:sldId id="214570758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A5486E-620E-640E-4285-00BC8FA07EA2}" name="Sylvaine BRIEND" initials="SB" userId="S::sylvaine.briend@esante-bretagne.fr::eb918544-fbaa-434e-b64e-437f71c3d89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enaud LEFEVRE" initials="RL" lastIdx="1" clrIdx="0">
    <p:extLst>
      <p:ext uri="{19B8F6BF-5375-455C-9EA6-DF929625EA0E}">
        <p15:presenceInfo xmlns:p15="http://schemas.microsoft.com/office/powerpoint/2012/main" userId="S::renaud.lefevre@esante-bretagne.fr::f1ee912e-f29b-45bf-86e9-e9c74676bd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B577C"/>
    <a:srgbClr val="4FB1AF"/>
    <a:srgbClr val="FF6600"/>
    <a:srgbClr val="95C121"/>
    <a:srgbClr val="F2F2F2"/>
    <a:srgbClr val="ECECEC"/>
    <a:srgbClr val="00A4C6"/>
    <a:srgbClr val="CDF7FF"/>
    <a:srgbClr val="CECB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58B61-9AB8-CFDA-4F09-F3CA8EF7E57B}" v="113" dt="2023-05-25T07:39:55.413"/>
    <p1510:client id="{A195C379-52A8-302B-3A72-520A6CD7D7C5}" v="3" dt="2023-06-01T12:06:18.525"/>
    <p1510:client id="{E437C906-A4BE-9C52-11F2-B0D70D6C995A}" v="340" dt="2023-05-26T13:44:23.76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A017D65-DABD-524C-B505-6590A5C6A0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1E0311B-392C-894B-B4C3-6AD85E7A03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DFE56B-9F7D-C348-972C-E152DA5835D3}" type="datetime1">
              <a:rPr lang="fr-FR" smtClean="0"/>
              <a:t>22/11/2023</a:t>
            </a:fld>
            <a:endParaRPr lang="fr-FR"/>
          </a:p>
        </p:txBody>
      </p:sp>
      <p:sp>
        <p:nvSpPr>
          <p:cNvPr id="4" name="Espace réservé du pied de page 3">
            <a:extLst>
              <a:ext uri="{FF2B5EF4-FFF2-40B4-BE49-F238E27FC236}">
                <a16:creationId xmlns:a16="http://schemas.microsoft.com/office/drawing/2014/main" id="{AD165394-023E-1F4C-90B1-D7D7FDFB55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E5CD03E-F693-4B41-AC36-86990EB853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E3E157-DE5B-D546-ADCB-E53AFD624745}" type="slidenum">
              <a:rPr lang="fr-FR" smtClean="0"/>
              <a:t>‹N°›</a:t>
            </a:fld>
            <a:endParaRPr lang="fr-FR"/>
          </a:p>
        </p:txBody>
      </p:sp>
    </p:spTree>
    <p:extLst>
      <p:ext uri="{BB962C8B-B14F-4D97-AF65-F5344CB8AC3E}">
        <p14:creationId xmlns:p14="http://schemas.microsoft.com/office/powerpoint/2010/main" val="37723072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229DD-8D50-3C46-89A2-4B45F20352A7}" type="datetime1">
              <a:rPr lang="fr-FR" smtClean="0"/>
              <a:t>22/11/2023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C0F33-D2DA-4EDE-A084-814425B55590}" type="slidenum">
              <a:rPr lang="fr-FR" smtClean="0"/>
              <a:t>‹N°›</a:t>
            </a:fld>
            <a:endParaRPr lang="fr-FR"/>
          </a:p>
        </p:txBody>
      </p:sp>
    </p:spTree>
    <p:extLst>
      <p:ext uri="{BB962C8B-B14F-4D97-AF65-F5344CB8AC3E}">
        <p14:creationId xmlns:p14="http://schemas.microsoft.com/office/powerpoint/2010/main" val="29699641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6"/>
          <p:cNvPicPr>
            <a:picLocks noChangeAspect="1"/>
          </p:cNvPicPr>
          <p:nvPr/>
        </p:nvPicPr>
        <p:blipFill>
          <a:blip r:embed="rId2" cstate="print">
            <a:extLst>
              <a:ext uri="{28A0092B-C50C-407E-A947-70E740481C1C}">
                <a14:useLocalDpi xmlns:a14="http://schemas.microsoft.com/office/drawing/2010/main" val="0"/>
              </a:ext>
            </a:extLst>
          </a:blip>
          <a:srcRect/>
          <a:stretch/>
        </p:blipFill>
        <p:spPr bwMode="auto">
          <a:xfrm>
            <a:off x="0" y="505589"/>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contenu 7">
            <a:extLst>
              <a:ext uri="{FF2B5EF4-FFF2-40B4-BE49-F238E27FC236}">
                <a16:creationId xmlns:a16="http://schemas.microsoft.com/office/drawing/2014/main" id="{3A246F29-74CA-9E41-9913-5804205366F0}"/>
              </a:ext>
            </a:extLst>
          </p:cNvPr>
          <p:cNvSpPr>
            <a:spLocks noGrp="1"/>
          </p:cNvSpPr>
          <p:nvPr>
            <p:ph sz="quarter" idx="10" hasCustomPrompt="1"/>
          </p:nvPr>
        </p:nvSpPr>
        <p:spPr>
          <a:xfrm>
            <a:off x="682993" y="3539217"/>
            <a:ext cx="4008825" cy="1183788"/>
          </a:xfrm>
          <a:prstGeom prst="rect">
            <a:avLst/>
          </a:prstGeom>
        </p:spPr>
        <p:txBody>
          <a:bodyPr lIns="0" tIns="0" rIns="0" bIns="0">
            <a:normAutofit/>
          </a:bodyPr>
          <a:lstStyle>
            <a:lvl1pPr marL="0" indent="0">
              <a:lnSpc>
                <a:spcPts val="1780"/>
              </a:lnSpc>
              <a:buNone/>
              <a:tabLst/>
              <a:defRPr sz="1450" b="0" i="0" baseline="0">
                <a:solidFill>
                  <a:srgbClr val="403E3C"/>
                </a:solidFill>
                <a:latin typeface="Montserrat Medium" pitchFamily="2" charset="77"/>
              </a:defRPr>
            </a:lvl1pPr>
          </a:lstStyle>
          <a:p>
            <a:r>
              <a:rPr lang="fr-FR"/>
              <a:t>Ceci est l’emplacement du </a:t>
            </a:r>
            <a:r>
              <a:rPr lang="fr-FR" err="1"/>
              <a:t>chapo</a:t>
            </a:r>
            <a:r>
              <a:rPr lang="fr-FR"/>
              <a:t> du document. Il permet d’entrer dans le document par un court récapitulatif du contenu qui s’y trouve.</a:t>
            </a:r>
          </a:p>
        </p:txBody>
      </p:sp>
      <p:sp>
        <p:nvSpPr>
          <p:cNvPr id="14" name="Espace réservé du contenu 7">
            <a:extLst>
              <a:ext uri="{FF2B5EF4-FFF2-40B4-BE49-F238E27FC236}">
                <a16:creationId xmlns:a16="http://schemas.microsoft.com/office/drawing/2014/main" id="{58EC17A8-5EE8-A641-A49C-15794F4866FC}"/>
              </a:ext>
            </a:extLst>
          </p:cNvPr>
          <p:cNvSpPr>
            <a:spLocks noGrp="1"/>
          </p:cNvSpPr>
          <p:nvPr>
            <p:ph sz="quarter" idx="14" hasCustomPrompt="1"/>
          </p:nvPr>
        </p:nvSpPr>
        <p:spPr>
          <a:xfrm>
            <a:off x="682993" y="1154924"/>
            <a:ext cx="5242022" cy="1914562"/>
          </a:xfrm>
          <a:prstGeom prst="rect">
            <a:avLst/>
          </a:prstGeom>
        </p:spPr>
        <p:txBody>
          <a:bodyPr lIns="0" tIns="0" rIns="0" bIns="0">
            <a:noAutofit/>
          </a:bodyPr>
          <a:lstStyle>
            <a:lvl1pPr marL="0" indent="0">
              <a:lnSpc>
                <a:spcPts val="4800"/>
              </a:lnSpc>
              <a:buNone/>
              <a:tabLst/>
              <a:defRPr sz="4400" b="1" i="0" baseline="0">
                <a:solidFill>
                  <a:schemeClr val="tx2"/>
                </a:solidFill>
                <a:latin typeface="Oceania" panose="02000000000000000000" pitchFamily="2" charset="0"/>
              </a:defRPr>
            </a:lvl1pPr>
          </a:lstStyle>
          <a:p>
            <a:r>
              <a:rPr lang="fr-FR"/>
              <a:t>Titre du document sur trois lignes</a:t>
            </a:r>
          </a:p>
        </p:txBody>
      </p:sp>
      <p:sp>
        <p:nvSpPr>
          <p:cNvPr id="15" name="Espace réservé de la date 3">
            <a:extLst>
              <a:ext uri="{FF2B5EF4-FFF2-40B4-BE49-F238E27FC236}">
                <a16:creationId xmlns:a16="http://schemas.microsoft.com/office/drawing/2014/main" id="{BB8FDDE6-A4AB-D84C-B7A8-BD5DB75AF5A2}"/>
              </a:ext>
            </a:extLst>
          </p:cNvPr>
          <p:cNvSpPr>
            <a:spLocks noGrp="1"/>
          </p:cNvSpPr>
          <p:nvPr>
            <p:ph type="dt" sz="half" idx="2"/>
          </p:nvPr>
        </p:nvSpPr>
        <p:spPr>
          <a:xfrm>
            <a:off x="682993" y="356569"/>
            <a:ext cx="2844800" cy="365125"/>
          </a:xfrm>
          <a:prstGeom prst="rect">
            <a:avLst/>
          </a:prstGeom>
        </p:spPr>
        <p:txBody>
          <a:bodyPr vert="horz" lIns="0" tIns="0" rIns="0" bIns="0" rtlCol="0" anchor="ctr"/>
          <a:lstStyle>
            <a:lvl1pPr algn="l" fontAlgn="auto">
              <a:spcBef>
                <a:spcPts val="0"/>
              </a:spcBef>
              <a:spcAft>
                <a:spcPts val="0"/>
              </a:spcAft>
              <a:defRPr sz="800" b="0" i="0">
                <a:solidFill>
                  <a:schemeClr val="accent1"/>
                </a:solidFill>
                <a:latin typeface="Montserrat" pitchFamily="2" charset="77"/>
                <a:cs typeface="+mn-cs"/>
              </a:defRPr>
            </a:lvl1pPr>
          </a:lstStyle>
          <a:p>
            <a:r>
              <a:rPr lang="fr-FR"/>
              <a:t>JJ / MM / AAAA</a:t>
            </a:r>
          </a:p>
        </p:txBody>
      </p:sp>
    </p:spTree>
    <p:extLst>
      <p:ext uri="{BB962C8B-B14F-4D97-AF65-F5344CB8AC3E}">
        <p14:creationId xmlns:p14="http://schemas.microsoft.com/office/powerpoint/2010/main" val="87231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4" name="Espace réservé de la date 43">
            <a:extLst>
              <a:ext uri="{FF2B5EF4-FFF2-40B4-BE49-F238E27FC236}">
                <a16:creationId xmlns:a16="http://schemas.microsoft.com/office/drawing/2014/main" id="{7FEB9E8A-833B-B649-82D7-D5104A5F8372}"/>
              </a:ext>
            </a:extLst>
          </p:cNvPr>
          <p:cNvSpPr>
            <a:spLocks noGrp="1"/>
          </p:cNvSpPr>
          <p:nvPr>
            <p:ph type="dt" sz="half" idx="10"/>
          </p:nvPr>
        </p:nvSpPr>
        <p:spPr/>
        <p:txBody>
          <a:bodyPr/>
          <a:lstStyle/>
          <a:p>
            <a:r>
              <a:rPr lang="fr-FR"/>
              <a:t>JJ / MM / AAAA</a:t>
            </a:r>
          </a:p>
        </p:txBody>
      </p:sp>
      <p:sp>
        <p:nvSpPr>
          <p:cNvPr id="45" name="Espace réservé du pied de page 44">
            <a:extLst>
              <a:ext uri="{FF2B5EF4-FFF2-40B4-BE49-F238E27FC236}">
                <a16:creationId xmlns:a16="http://schemas.microsoft.com/office/drawing/2014/main" id="{582D0661-3DA0-B245-A9FA-89166920F5EB}"/>
              </a:ext>
            </a:extLst>
          </p:cNvPr>
          <p:cNvSpPr>
            <a:spLocks noGrp="1"/>
          </p:cNvSpPr>
          <p:nvPr>
            <p:ph type="ftr" sz="quarter" idx="11"/>
          </p:nvPr>
        </p:nvSpPr>
        <p:spPr/>
        <p:txBody>
          <a:bodyPr/>
          <a:lstStyle/>
          <a:p>
            <a:r>
              <a:rPr lang="fr-FR"/>
              <a:t>Titre du document, titre du document</a:t>
            </a:r>
          </a:p>
        </p:txBody>
      </p:sp>
      <p:sp>
        <p:nvSpPr>
          <p:cNvPr id="46" name="Espace réservé du numéro de diapositive 45">
            <a:extLst>
              <a:ext uri="{FF2B5EF4-FFF2-40B4-BE49-F238E27FC236}">
                <a16:creationId xmlns:a16="http://schemas.microsoft.com/office/drawing/2014/main" id="{21A14269-6F37-EC47-8CE5-A9B68FA912BB}"/>
              </a:ext>
            </a:extLst>
          </p:cNvPr>
          <p:cNvSpPr>
            <a:spLocks noGrp="1"/>
          </p:cNvSpPr>
          <p:nvPr>
            <p:ph type="sldNum" sz="quarter" idx="12"/>
          </p:nvPr>
        </p:nvSpPr>
        <p:spPr/>
        <p:txBody>
          <a:bodyPr/>
          <a:lstStyle/>
          <a:p>
            <a:fld id="{E9C2AE30-263F-4FF1-9C09-810AA140D6E3}" type="slidenum">
              <a:rPr lang="fr-FR" smtClean="0"/>
              <a:pPr/>
              <a:t>‹N°›</a:t>
            </a:fld>
            <a:endParaRPr lang="fr-FR"/>
          </a:p>
        </p:txBody>
      </p:sp>
      <p:sp>
        <p:nvSpPr>
          <p:cNvPr id="47" name="Espace réservé du contenu 7">
            <a:extLst>
              <a:ext uri="{FF2B5EF4-FFF2-40B4-BE49-F238E27FC236}">
                <a16:creationId xmlns:a16="http://schemas.microsoft.com/office/drawing/2014/main" id="{39E714C5-EE3A-B246-9E5D-A6ED37869F10}"/>
              </a:ext>
            </a:extLst>
          </p:cNvPr>
          <p:cNvSpPr>
            <a:spLocks noGrp="1"/>
          </p:cNvSpPr>
          <p:nvPr>
            <p:ph sz="quarter" idx="14" hasCustomPrompt="1"/>
          </p:nvPr>
        </p:nvSpPr>
        <p:spPr>
          <a:xfrm>
            <a:off x="3537706" y="2537675"/>
            <a:ext cx="5242022" cy="1914562"/>
          </a:xfrm>
          <a:prstGeom prst="rect">
            <a:avLst/>
          </a:prstGeom>
        </p:spPr>
        <p:txBody>
          <a:bodyPr lIns="0" tIns="0" rIns="0" bIns="0">
            <a:noAutofit/>
          </a:bodyPr>
          <a:lstStyle>
            <a:lvl1pPr marL="0" indent="0" algn="ctr">
              <a:lnSpc>
                <a:spcPts val="4800"/>
              </a:lnSpc>
              <a:buNone/>
              <a:tabLst/>
              <a:defRPr sz="4400" b="1" i="0" baseline="0">
                <a:solidFill>
                  <a:schemeClr val="tx2"/>
                </a:solidFill>
                <a:latin typeface="Oceania" panose="02000000000000000000" pitchFamily="2" charset="0"/>
              </a:defRPr>
            </a:lvl1pPr>
          </a:lstStyle>
          <a:p>
            <a:r>
              <a:rPr lang="fr-FR"/>
              <a:t>Titre du chapitre sur deux ou trois lignes</a:t>
            </a:r>
          </a:p>
        </p:txBody>
      </p:sp>
      <p:pic>
        <p:nvPicPr>
          <p:cNvPr id="48" name="Image 47">
            <a:extLst>
              <a:ext uri="{FF2B5EF4-FFF2-40B4-BE49-F238E27FC236}">
                <a16:creationId xmlns:a16="http://schemas.microsoft.com/office/drawing/2014/main" id="{64386690-7691-254F-8D54-AC27DB4462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pic>
        <p:nvPicPr>
          <p:cNvPr id="50" name="Image 49">
            <a:extLst>
              <a:ext uri="{FF2B5EF4-FFF2-40B4-BE49-F238E27FC236}">
                <a16:creationId xmlns:a16="http://schemas.microsoft.com/office/drawing/2014/main" id="{7CDDD881-9D91-A74A-988E-6060C1CEB4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56010" y="3562815"/>
            <a:ext cx="1371600" cy="1365250"/>
          </a:xfrm>
          <a:prstGeom prst="rect">
            <a:avLst/>
          </a:prstGeom>
        </p:spPr>
      </p:pic>
      <p:pic>
        <p:nvPicPr>
          <p:cNvPr id="52" name="Image 51" descr="Une image contenant texte, clipart&#10;&#10;Description générée automatiquement">
            <a:extLst>
              <a:ext uri="{FF2B5EF4-FFF2-40B4-BE49-F238E27FC236}">
                <a16:creationId xmlns:a16="http://schemas.microsoft.com/office/drawing/2014/main" id="{7CADEFCD-5A57-E646-8BB8-EDC5B3E4694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02212" y="1167161"/>
            <a:ext cx="939514" cy="1847500"/>
          </a:xfrm>
          <a:prstGeom prst="rect">
            <a:avLst/>
          </a:prstGeom>
        </p:spPr>
      </p:pic>
    </p:spTree>
    <p:extLst>
      <p:ext uri="{BB962C8B-B14F-4D97-AF65-F5344CB8AC3E}">
        <p14:creationId xmlns:p14="http://schemas.microsoft.com/office/powerpoint/2010/main" val="47162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4" name="Espace réservé de la date 33">
            <a:extLst>
              <a:ext uri="{FF2B5EF4-FFF2-40B4-BE49-F238E27FC236}">
                <a16:creationId xmlns:a16="http://schemas.microsoft.com/office/drawing/2014/main" id="{650BBEC6-5AA4-DF48-B755-24536DFF6875}"/>
              </a:ext>
            </a:extLst>
          </p:cNvPr>
          <p:cNvSpPr>
            <a:spLocks noGrp="1"/>
          </p:cNvSpPr>
          <p:nvPr>
            <p:ph type="dt" sz="half" idx="10"/>
          </p:nvPr>
        </p:nvSpPr>
        <p:spPr/>
        <p:txBody>
          <a:bodyPr/>
          <a:lstStyle/>
          <a:p>
            <a:r>
              <a:rPr lang="fr-FR"/>
              <a:t>JJ / MM / AAAA</a:t>
            </a:r>
          </a:p>
        </p:txBody>
      </p:sp>
      <p:sp>
        <p:nvSpPr>
          <p:cNvPr id="35" name="Espace réservé du pied de page 34">
            <a:extLst>
              <a:ext uri="{FF2B5EF4-FFF2-40B4-BE49-F238E27FC236}">
                <a16:creationId xmlns:a16="http://schemas.microsoft.com/office/drawing/2014/main" id="{16AE90E4-896F-6D45-A5E1-64F5B17C2D3F}"/>
              </a:ext>
            </a:extLst>
          </p:cNvPr>
          <p:cNvSpPr>
            <a:spLocks noGrp="1"/>
          </p:cNvSpPr>
          <p:nvPr>
            <p:ph type="ftr" sz="quarter" idx="11"/>
          </p:nvPr>
        </p:nvSpPr>
        <p:spPr/>
        <p:txBody>
          <a:bodyPr/>
          <a:lstStyle/>
          <a:p>
            <a:r>
              <a:rPr lang="fr-FR"/>
              <a:t>Titre du document, titre du document</a:t>
            </a:r>
          </a:p>
        </p:txBody>
      </p:sp>
      <p:sp>
        <p:nvSpPr>
          <p:cNvPr id="36" name="Espace réservé du numéro de diapositive 35">
            <a:extLst>
              <a:ext uri="{FF2B5EF4-FFF2-40B4-BE49-F238E27FC236}">
                <a16:creationId xmlns:a16="http://schemas.microsoft.com/office/drawing/2014/main" id="{64B6E152-1802-3F45-B52F-DB9F3D5ADE19}"/>
              </a:ext>
            </a:extLst>
          </p:cNvPr>
          <p:cNvSpPr>
            <a:spLocks noGrp="1"/>
          </p:cNvSpPr>
          <p:nvPr>
            <p:ph type="sldNum" sz="quarter" idx="12"/>
          </p:nvPr>
        </p:nvSpPr>
        <p:spPr/>
        <p:txBody>
          <a:bodyPr/>
          <a:lstStyle/>
          <a:p>
            <a:fld id="{E9C2AE30-263F-4FF1-9C09-810AA140D6E3}" type="slidenum">
              <a:rPr lang="fr-FR" smtClean="0"/>
              <a:pPr/>
              <a:t>‹N°›</a:t>
            </a:fld>
            <a:endParaRPr lang="fr-FR"/>
          </a:p>
        </p:txBody>
      </p:sp>
      <p:sp>
        <p:nvSpPr>
          <p:cNvPr id="37" name="Espace réservé du contenu 7">
            <a:extLst>
              <a:ext uri="{FF2B5EF4-FFF2-40B4-BE49-F238E27FC236}">
                <a16:creationId xmlns:a16="http://schemas.microsoft.com/office/drawing/2014/main" id="{6D9DD5CA-C0C6-AA41-927D-EA2A72DD928B}"/>
              </a:ext>
            </a:extLst>
          </p:cNvPr>
          <p:cNvSpPr>
            <a:spLocks noGrp="1"/>
          </p:cNvSpPr>
          <p:nvPr>
            <p:ph sz="quarter" idx="14" hasCustomPrompt="1"/>
          </p:nvPr>
        </p:nvSpPr>
        <p:spPr>
          <a:xfrm>
            <a:off x="1106739" y="991373"/>
            <a:ext cx="9405686" cy="829993"/>
          </a:xfrm>
          <a:prstGeom prst="rect">
            <a:avLst/>
          </a:prstGeom>
        </p:spPr>
        <p:txBody>
          <a:bodyPr lIns="0" tIns="0" rIns="0" bIns="0">
            <a:noAutofit/>
          </a:bodyPr>
          <a:lstStyle>
            <a:lvl1pPr marL="0" marR="0" indent="0" algn="l" defTabSz="914400" rtl="0" eaLnBrk="1" fontAlgn="base" latinLnBrk="0" hangingPunct="1">
              <a:lnSpc>
                <a:spcPts val="3040"/>
              </a:lnSpc>
              <a:spcBef>
                <a:spcPts val="0"/>
              </a:spcBef>
              <a:spcAft>
                <a:spcPts val="1200"/>
              </a:spcAft>
              <a:buClr>
                <a:schemeClr val="bg1"/>
              </a:buClr>
              <a:buSzTx/>
              <a:buFont typeface="Arial" panose="020B0604020202020204" pitchFamily="34" charset="0"/>
              <a:buNone/>
              <a:tabLst/>
              <a:defRPr sz="3200" b="1" i="0" baseline="0">
                <a:solidFill>
                  <a:schemeClr val="tx2"/>
                </a:solidFill>
                <a:latin typeface="Oceania" panose="02000000000000000000" pitchFamily="2" charset="0"/>
              </a:defRPr>
            </a:lvl1pPr>
          </a:lstStyle>
          <a:p>
            <a:pPr marL="0" marR="0" lvl="0" indent="0" algn="l" defTabSz="914400" rtl="0" eaLnBrk="1" fontAlgn="base" latinLnBrk="0" hangingPunct="1">
              <a:lnSpc>
                <a:spcPts val="3040"/>
              </a:lnSpc>
              <a:spcBef>
                <a:spcPts val="0"/>
              </a:spcBef>
              <a:spcAft>
                <a:spcPts val="1200"/>
              </a:spcAft>
              <a:buClr>
                <a:schemeClr val="bg1"/>
              </a:buClr>
              <a:buSzTx/>
              <a:buFont typeface="Arial" panose="020B0604020202020204" pitchFamily="34" charset="0"/>
              <a:buNone/>
              <a:tabLst/>
              <a:defRPr/>
            </a:pPr>
            <a:r>
              <a:rPr lang="fr-FR"/>
              <a:t>Titre de la page sur une ou deux lignes Titre de la page sur une ou deux lignes</a:t>
            </a:r>
          </a:p>
          <a:p>
            <a:endParaRPr lang="fr-FR"/>
          </a:p>
        </p:txBody>
      </p:sp>
      <p:sp>
        <p:nvSpPr>
          <p:cNvPr id="59" name="Espace réservé du contenu 58">
            <a:extLst>
              <a:ext uri="{FF2B5EF4-FFF2-40B4-BE49-F238E27FC236}">
                <a16:creationId xmlns:a16="http://schemas.microsoft.com/office/drawing/2014/main" id="{E8EA6841-798A-3E4D-80CB-711D2C2C221D}"/>
              </a:ext>
            </a:extLst>
          </p:cNvPr>
          <p:cNvSpPr>
            <a:spLocks noGrp="1"/>
          </p:cNvSpPr>
          <p:nvPr>
            <p:ph sz="quarter" idx="15"/>
          </p:nvPr>
        </p:nvSpPr>
        <p:spPr>
          <a:xfrm>
            <a:off x="1047750" y="2000355"/>
            <a:ext cx="9464675" cy="3754438"/>
          </a:xfrm>
        </p:spPr>
        <p:txBody>
          <a:bodyPr/>
          <a:lstStyle>
            <a:lvl3pPr indent="-120600">
              <a:spcAft>
                <a:spcPts val="1200"/>
              </a:spcAft>
              <a:defRPr/>
            </a:lvl3pPr>
            <a:lvl4pPr indent="-120600">
              <a:spcAft>
                <a:spcPts val="1200"/>
              </a:spcAft>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60" name="Image 59">
            <a:extLst>
              <a:ext uri="{FF2B5EF4-FFF2-40B4-BE49-F238E27FC236}">
                <a16:creationId xmlns:a16="http://schemas.microsoft.com/office/drawing/2014/main" id="{6622A65A-F4A3-3948-987A-DBDEBED7C3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spTree>
    <p:extLst>
      <p:ext uri="{BB962C8B-B14F-4D97-AF65-F5344CB8AC3E}">
        <p14:creationId xmlns:p14="http://schemas.microsoft.com/office/powerpoint/2010/main" val="136509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24" name="Espace réservé de la date 23">
            <a:extLst>
              <a:ext uri="{FF2B5EF4-FFF2-40B4-BE49-F238E27FC236}">
                <a16:creationId xmlns:a16="http://schemas.microsoft.com/office/drawing/2014/main" id="{341FA10A-8276-DB43-AE58-852C23EA196E}"/>
              </a:ext>
            </a:extLst>
          </p:cNvPr>
          <p:cNvSpPr>
            <a:spLocks noGrp="1"/>
          </p:cNvSpPr>
          <p:nvPr>
            <p:ph type="dt" sz="half" idx="10"/>
          </p:nvPr>
        </p:nvSpPr>
        <p:spPr/>
        <p:txBody>
          <a:bodyPr/>
          <a:lstStyle/>
          <a:p>
            <a:r>
              <a:rPr lang="fr-FR"/>
              <a:t>JJ / MM / AAAA</a:t>
            </a:r>
          </a:p>
        </p:txBody>
      </p:sp>
      <p:sp>
        <p:nvSpPr>
          <p:cNvPr id="25" name="Espace réservé du pied de page 24">
            <a:extLst>
              <a:ext uri="{FF2B5EF4-FFF2-40B4-BE49-F238E27FC236}">
                <a16:creationId xmlns:a16="http://schemas.microsoft.com/office/drawing/2014/main" id="{B3278248-234A-E543-BC64-99BE6C2DB148}"/>
              </a:ext>
            </a:extLst>
          </p:cNvPr>
          <p:cNvSpPr>
            <a:spLocks noGrp="1"/>
          </p:cNvSpPr>
          <p:nvPr>
            <p:ph type="ftr" sz="quarter" idx="11"/>
          </p:nvPr>
        </p:nvSpPr>
        <p:spPr/>
        <p:txBody>
          <a:bodyPr/>
          <a:lstStyle/>
          <a:p>
            <a:r>
              <a:rPr lang="fr-FR"/>
              <a:t>Titre du document, titre du document</a:t>
            </a:r>
          </a:p>
        </p:txBody>
      </p:sp>
      <p:sp>
        <p:nvSpPr>
          <p:cNvPr id="26" name="Espace réservé du numéro de diapositive 25">
            <a:extLst>
              <a:ext uri="{FF2B5EF4-FFF2-40B4-BE49-F238E27FC236}">
                <a16:creationId xmlns:a16="http://schemas.microsoft.com/office/drawing/2014/main" id="{247131EE-253C-C945-9C2C-FBA35E68BC9E}"/>
              </a:ext>
            </a:extLst>
          </p:cNvPr>
          <p:cNvSpPr>
            <a:spLocks noGrp="1"/>
          </p:cNvSpPr>
          <p:nvPr>
            <p:ph type="sldNum" sz="quarter" idx="12"/>
          </p:nvPr>
        </p:nvSpPr>
        <p:spPr/>
        <p:txBody>
          <a:bodyPr/>
          <a:lstStyle/>
          <a:p>
            <a:fld id="{E9C2AE30-263F-4FF1-9C09-810AA140D6E3}" type="slidenum">
              <a:rPr lang="fr-FR" smtClean="0"/>
              <a:pPr/>
              <a:t>‹N°›</a:t>
            </a:fld>
            <a:endParaRPr lang="fr-FR"/>
          </a:p>
        </p:txBody>
      </p:sp>
      <p:pic>
        <p:nvPicPr>
          <p:cNvPr id="29" name="Image 28">
            <a:extLst>
              <a:ext uri="{FF2B5EF4-FFF2-40B4-BE49-F238E27FC236}">
                <a16:creationId xmlns:a16="http://schemas.microsoft.com/office/drawing/2014/main" id="{B72C43A4-C961-2A4E-9723-EFE6552761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sp>
        <p:nvSpPr>
          <p:cNvPr id="30" name="Espace réservé du contenu 7">
            <a:extLst>
              <a:ext uri="{FF2B5EF4-FFF2-40B4-BE49-F238E27FC236}">
                <a16:creationId xmlns:a16="http://schemas.microsoft.com/office/drawing/2014/main" id="{EFC583D0-7DF4-BF48-A056-9DFB279418B7}"/>
              </a:ext>
            </a:extLst>
          </p:cNvPr>
          <p:cNvSpPr>
            <a:spLocks noGrp="1"/>
          </p:cNvSpPr>
          <p:nvPr>
            <p:ph sz="quarter" idx="14" hasCustomPrompt="1"/>
          </p:nvPr>
        </p:nvSpPr>
        <p:spPr>
          <a:xfrm>
            <a:off x="1106739" y="969347"/>
            <a:ext cx="9746999" cy="486916"/>
          </a:xfrm>
          <a:prstGeom prst="rect">
            <a:avLst/>
          </a:prstGeom>
        </p:spPr>
        <p:txBody>
          <a:bodyPr lIns="0" tIns="0" rIns="0" bIns="0">
            <a:noAutofit/>
          </a:bodyPr>
          <a:lstStyle>
            <a:lvl1pPr marL="0" indent="0" algn="l">
              <a:lnSpc>
                <a:spcPts val="3040"/>
              </a:lnSpc>
              <a:spcBef>
                <a:spcPts val="0"/>
              </a:spcBef>
              <a:buNone/>
              <a:tabLst/>
              <a:defRPr sz="3200" b="1" i="0" spc="-100" baseline="0">
                <a:solidFill>
                  <a:schemeClr val="tx2"/>
                </a:solidFill>
                <a:latin typeface="Oceania" panose="02000000000000000000" pitchFamily="2" charset="0"/>
              </a:defRPr>
            </a:lvl1pPr>
          </a:lstStyle>
          <a:p>
            <a:r>
              <a:rPr lang="fr-FR"/>
              <a:t>Titre ici</a:t>
            </a:r>
          </a:p>
        </p:txBody>
      </p:sp>
      <p:sp>
        <p:nvSpPr>
          <p:cNvPr id="32" name="Espace réservé du contenu 31">
            <a:extLst>
              <a:ext uri="{FF2B5EF4-FFF2-40B4-BE49-F238E27FC236}">
                <a16:creationId xmlns:a16="http://schemas.microsoft.com/office/drawing/2014/main" id="{DA0BE3BB-D0B0-1E41-9E9A-35B5FE1AF170}"/>
              </a:ext>
            </a:extLst>
          </p:cNvPr>
          <p:cNvSpPr>
            <a:spLocks noGrp="1"/>
          </p:cNvSpPr>
          <p:nvPr>
            <p:ph sz="quarter" idx="15"/>
          </p:nvPr>
        </p:nvSpPr>
        <p:spPr>
          <a:xfrm>
            <a:off x="1122363" y="1612900"/>
            <a:ext cx="9731375" cy="3017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4683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4" name="Espace réservé de la date 23">
            <a:extLst>
              <a:ext uri="{FF2B5EF4-FFF2-40B4-BE49-F238E27FC236}">
                <a16:creationId xmlns:a16="http://schemas.microsoft.com/office/drawing/2014/main" id="{975F9FA3-DFD0-9444-8F19-10A690C9E0A1}"/>
              </a:ext>
            </a:extLst>
          </p:cNvPr>
          <p:cNvSpPr>
            <a:spLocks noGrp="1"/>
          </p:cNvSpPr>
          <p:nvPr>
            <p:ph type="dt" sz="half" idx="10"/>
          </p:nvPr>
        </p:nvSpPr>
        <p:spPr/>
        <p:txBody>
          <a:bodyPr/>
          <a:lstStyle/>
          <a:p>
            <a:r>
              <a:rPr lang="fr-FR"/>
              <a:t>JJ / MM / AAAA</a:t>
            </a:r>
          </a:p>
        </p:txBody>
      </p:sp>
      <p:sp>
        <p:nvSpPr>
          <p:cNvPr id="25" name="Espace réservé du pied de page 24">
            <a:extLst>
              <a:ext uri="{FF2B5EF4-FFF2-40B4-BE49-F238E27FC236}">
                <a16:creationId xmlns:a16="http://schemas.microsoft.com/office/drawing/2014/main" id="{AAAF04EE-87FB-3241-B29C-B46A62CE7AC4}"/>
              </a:ext>
            </a:extLst>
          </p:cNvPr>
          <p:cNvSpPr>
            <a:spLocks noGrp="1"/>
          </p:cNvSpPr>
          <p:nvPr>
            <p:ph type="ftr" sz="quarter" idx="11"/>
          </p:nvPr>
        </p:nvSpPr>
        <p:spPr/>
        <p:txBody>
          <a:bodyPr/>
          <a:lstStyle/>
          <a:p>
            <a:r>
              <a:rPr lang="fr-FR"/>
              <a:t>Titre du document, titre du document</a:t>
            </a:r>
          </a:p>
        </p:txBody>
      </p:sp>
      <p:sp>
        <p:nvSpPr>
          <p:cNvPr id="26" name="Espace réservé du numéro de diapositive 25">
            <a:extLst>
              <a:ext uri="{FF2B5EF4-FFF2-40B4-BE49-F238E27FC236}">
                <a16:creationId xmlns:a16="http://schemas.microsoft.com/office/drawing/2014/main" id="{2802C9F9-BDF5-FB4A-BCD9-3720C6693D8F}"/>
              </a:ext>
            </a:extLst>
          </p:cNvPr>
          <p:cNvSpPr>
            <a:spLocks noGrp="1"/>
          </p:cNvSpPr>
          <p:nvPr>
            <p:ph type="sldNum" sz="quarter" idx="12"/>
          </p:nvPr>
        </p:nvSpPr>
        <p:spPr/>
        <p:txBody>
          <a:bodyPr/>
          <a:lstStyle/>
          <a:p>
            <a:fld id="{E9C2AE30-263F-4FF1-9C09-810AA140D6E3}" type="slidenum">
              <a:rPr lang="fr-FR" smtClean="0"/>
              <a:pPr/>
              <a:t>‹N°›</a:t>
            </a:fld>
            <a:endParaRPr lang="fr-FR"/>
          </a:p>
        </p:txBody>
      </p:sp>
      <p:pic>
        <p:nvPicPr>
          <p:cNvPr id="28" name="Image 27">
            <a:extLst>
              <a:ext uri="{FF2B5EF4-FFF2-40B4-BE49-F238E27FC236}">
                <a16:creationId xmlns:a16="http://schemas.microsoft.com/office/drawing/2014/main" id="{3FC01CFE-CB51-D447-8B95-C52D57B93F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sp>
        <p:nvSpPr>
          <p:cNvPr id="29" name="Espace réservé du contenu 7">
            <a:extLst>
              <a:ext uri="{FF2B5EF4-FFF2-40B4-BE49-F238E27FC236}">
                <a16:creationId xmlns:a16="http://schemas.microsoft.com/office/drawing/2014/main" id="{3A0E613B-4648-F34B-BB2F-B8D0BEA2D425}"/>
              </a:ext>
            </a:extLst>
          </p:cNvPr>
          <p:cNvSpPr>
            <a:spLocks noGrp="1"/>
          </p:cNvSpPr>
          <p:nvPr>
            <p:ph sz="quarter" idx="14" hasCustomPrompt="1"/>
          </p:nvPr>
        </p:nvSpPr>
        <p:spPr>
          <a:xfrm>
            <a:off x="1136951" y="936431"/>
            <a:ext cx="9924750" cy="956526"/>
          </a:xfrm>
          <a:prstGeom prst="rect">
            <a:avLst/>
          </a:prstGeom>
        </p:spPr>
        <p:txBody>
          <a:bodyPr lIns="0" tIns="0" rIns="0" bIns="0">
            <a:noAutofit/>
          </a:bodyPr>
          <a:lstStyle>
            <a:lvl1pPr marL="0" indent="0" algn="l">
              <a:lnSpc>
                <a:spcPts val="3040"/>
              </a:lnSpc>
              <a:spcBef>
                <a:spcPts val="0"/>
              </a:spcBef>
              <a:buNone/>
              <a:tabLst/>
              <a:defRPr sz="3200" b="1" i="0" baseline="0">
                <a:solidFill>
                  <a:schemeClr val="tx2"/>
                </a:solidFill>
                <a:latin typeface="Oceania" panose="02000000000000000000" pitchFamily="2" charset="0"/>
              </a:defRPr>
            </a:lvl1pPr>
          </a:lstStyle>
          <a:p>
            <a:r>
              <a:rPr lang="fr-FR"/>
              <a:t>Titre sur une </a:t>
            </a:r>
            <a:br>
              <a:rPr lang="fr-FR"/>
            </a:br>
            <a:r>
              <a:rPr lang="fr-FR"/>
              <a:t>ou deux lignes</a:t>
            </a:r>
          </a:p>
        </p:txBody>
      </p:sp>
      <p:sp>
        <p:nvSpPr>
          <p:cNvPr id="31" name="Espace réservé du contenu 30">
            <a:extLst>
              <a:ext uri="{FF2B5EF4-FFF2-40B4-BE49-F238E27FC236}">
                <a16:creationId xmlns:a16="http://schemas.microsoft.com/office/drawing/2014/main" id="{57C9C8CA-1D16-7743-80BC-E0BB15611D80}"/>
              </a:ext>
            </a:extLst>
          </p:cNvPr>
          <p:cNvSpPr>
            <a:spLocks noGrp="1"/>
          </p:cNvSpPr>
          <p:nvPr>
            <p:ph sz="quarter" idx="15"/>
          </p:nvPr>
        </p:nvSpPr>
        <p:spPr>
          <a:xfrm>
            <a:off x="1070517" y="2028825"/>
            <a:ext cx="9991183" cy="23574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3" name="Espace réservé du contenu 32">
            <a:extLst>
              <a:ext uri="{FF2B5EF4-FFF2-40B4-BE49-F238E27FC236}">
                <a16:creationId xmlns:a16="http://schemas.microsoft.com/office/drawing/2014/main" id="{D470C014-BEA7-204C-9228-5AA2BCE28AFA}"/>
              </a:ext>
            </a:extLst>
          </p:cNvPr>
          <p:cNvSpPr>
            <a:spLocks noGrp="1"/>
          </p:cNvSpPr>
          <p:nvPr>
            <p:ph sz="quarter" idx="16" hasCustomPrompt="1"/>
          </p:nvPr>
        </p:nvSpPr>
        <p:spPr>
          <a:xfrm>
            <a:off x="1944000" y="4541838"/>
            <a:ext cx="9117700" cy="722312"/>
          </a:xfrm>
          <a:noFill/>
          <a:ln cap="rnd" cmpd="sng">
            <a:solidFill>
              <a:srgbClr val="4FB1AF">
                <a:alpha val="28000"/>
              </a:srgbClr>
            </a:solidFill>
          </a:ln>
        </p:spPr>
        <p:txBody>
          <a:bodyPr lIns="144000" tIns="144000" rIns="144000" bIns="144000"/>
          <a:lstStyle>
            <a:lvl1pPr marL="0" marR="0" indent="0" algn="l" defTabSz="914400" rtl="0" eaLnBrk="1" fontAlgn="base" latinLnBrk="0" hangingPunct="1">
              <a:lnSpc>
                <a:spcPct val="150000"/>
              </a:lnSpc>
              <a:spcBef>
                <a:spcPct val="20000"/>
              </a:spcBef>
              <a:spcAft>
                <a:spcPts val="1200"/>
              </a:spcAft>
              <a:buClr>
                <a:schemeClr val="bg1"/>
              </a:buClr>
              <a:buSzTx/>
              <a:buFontTx/>
              <a:buNone/>
              <a:tabLst/>
              <a:defRPr sz="1200" b="0" i="0">
                <a:solidFill>
                  <a:srgbClr val="4FB1AF"/>
                </a:solidFill>
                <a:latin typeface="Montserrat" pitchFamily="2" charset="77"/>
              </a:defRPr>
            </a:lvl1pPr>
          </a:lstStyle>
          <a:p>
            <a:pPr marL="0" marR="0" lvl="0" indent="0" algn="l" defTabSz="914400" rtl="0" eaLnBrk="1" fontAlgn="base" latinLnBrk="0" hangingPunct="1">
              <a:lnSpc>
                <a:spcPct val="100000"/>
              </a:lnSpc>
              <a:spcBef>
                <a:spcPct val="20000"/>
              </a:spcBef>
              <a:spcAft>
                <a:spcPts val="1200"/>
              </a:spcAft>
              <a:buClr>
                <a:schemeClr val="bg1"/>
              </a:buClr>
              <a:buSzTx/>
              <a:buFontTx/>
              <a:buNone/>
              <a:tabLst/>
              <a:defRPr/>
            </a:pPr>
            <a:r>
              <a:rPr lang="fr-FR"/>
              <a:t>Cliquez pour taper le texte</a:t>
            </a:r>
          </a:p>
        </p:txBody>
      </p:sp>
    </p:spTree>
    <p:extLst>
      <p:ext uri="{BB962C8B-B14F-4D97-AF65-F5344CB8AC3E}">
        <p14:creationId xmlns:p14="http://schemas.microsoft.com/office/powerpoint/2010/main" val="331761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4" name="Espace réservé de la date 23">
            <a:extLst>
              <a:ext uri="{FF2B5EF4-FFF2-40B4-BE49-F238E27FC236}">
                <a16:creationId xmlns:a16="http://schemas.microsoft.com/office/drawing/2014/main" id="{A97B66D6-A493-0941-A8C4-20E0E2CB63DA}"/>
              </a:ext>
            </a:extLst>
          </p:cNvPr>
          <p:cNvSpPr>
            <a:spLocks noGrp="1"/>
          </p:cNvSpPr>
          <p:nvPr>
            <p:ph type="dt" sz="half" idx="10"/>
          </p:nvPr>
        </p:nvSpPr>
        <p:spPr/>
        <p:txBody>
          <a:bodyPr/>
          <a:lstStyle/>
          <a:p>
            <a:r>
              <a:rPr lang="fr-FR"/>
              <a:t>JJ / MM / AAAA</a:t>
            </a:r>
          </a:p>
        </p:txBody>
      </p:sp>
      <p:sp>
        <p:nvSpPr>
          <p:cNvPr id="25" name="Espace réservé du pied de page 24">
            <a:extLst>
              <a:ext uri="{FF2B5EF4-FFF2-40B4-BE49-F238E27FC236}">
                <a16:creationId xmlns:a16="http://schemas.microsoft.com/office/drawing/2014/main" id="{2A1211D8-44BE-8047-899A-E3ADC7E113F7}"/>
              </a:ext>
            </a:extLst>
          </p:cNvPr>
          <p:cNvSpPr>
            <a:spLocks noGrp="1"/>
          </p:cNvSpPr>
          <p:nvPr>
            <p:ph type="ftr" sz="quarter" idx="11"/>
          </p:nvPr>
        </p:nvSpPr>
        <p:spPr/>
        <p:txBody>
          <a:bodyPr/>
          <a:lstStyle/>
          <a:p>
            <a:r>
              <a:rPr lang="fr-FR"/>
              <a:t>Titre du document, titre du document</a:t>
            </a:r>
          </a:p>
        </p:txBody>
      </p:sp>
      <p:sp>
        <p:nvSpPr>
          <p:cNvPr id="26" name="Espace réservé du numéro de diapositive 25">
            <a:extLst>
              <a:ext uri="{FF2B5EF4-FFF2-40B4-BE49-F238E27FC236}">
                <a16:creationId xmlns:a16="http://schemas.microsoft.com/office/drawing/2014/main" id="{C6A1361C-8F7A-E848-80C9-CFAAD7B42886}"/>
              </a:ext>
            </a:extLst>
          </p:cNvPr>
          <p:cNvSpPr>
            <a:spLocks noGrp="1"/>
          </p:cNvSpPr>
          <p:nvPr>
            <p:ph type="sldNum" sz="quarter" idx="12"/>
          </p:nvPr>
        </p:nvSpPr>
        <p:spPr/>
        <p:txBody>
          <a:bodyPr/>
          <a:lstStyle/>
          <a:p>
            <a:fld id="{E9C2AE30-263F-4FF1-9C09-810AA140D6E3}" type="slidenum">
              <a:rPr lang="fr-FR" smtClean="0"/>
              <a:pPr/>
              <a:t>‹N°›</a:t>
            </a:fld>
            <a:endParaRPr lang="fr-FR"/>
          </a:p>
        </p:txBody>
      </p:sp>
      <p:pic>
        <p:nvPicPr>
          <p:cNvPr id="29" name="Image 28">
            <a:extLst>
              <a:ext uri="{FF2B5EF4-FFF2-40B4-BE49-F238E27FC236}">
                <a16:creationId xmlns:a16="http://schemas.microsoft.com/office/drawing/2014/main" id="{4D845057-6A2A-A348-A880-8F9C9F2299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sp>
        <p:nvSpPr>
          <p:cNvPr id="30" name="Espace réservé du contenu 7">
            <a:extLst>
              <a:ext uri="{FF2B5EF4-FFF2-40B4-BE49-F238E27FC236}">
                <a16:creationId xmlns:a16="http://schemas.microsoft.com/office/drawing/2014/main" id="{0DAAFF67-92F3-964A-9D16-1F12873C8D8D}"/>
              </a:ext>
            </a:extLst>
          </p:cNvPr>
          <p:cNvSpPr>
            <a:spLocks noGrp="1"/>
          </p:cNvSpPr>
          <p:nvPr>
            <p:ph sz="quarter" idx="14" hasCustomPrompt="1"/>
          </p:nvPr>
        </p:nvSpPr>
        <p:spPr>
          <a:xfrm>
            <a:off x="1136950" y="936431"/>
            <a:ext cx="10170861" cy="956526"/>
          </a:xfrm>
          <a:prstGeom prst="rect">
            <a:avLst/>
          </a:prstGeom>
        </p:spPr>
        <p:txBody>
          <a:bodyPr lIns="0" tIns="0" rIns="0" bIns="0">
            <a:noAutofit/>
          </a:bodyPr>
          <a:lstStyle>
            <a:lvl1pPr marL="0" indent="0" algn="l">
              <a:lnSpc>
                <a:spcPts val="3040"/>
              </a:lnSpc>
              <a:spcBef>
                <a:spcPts val="0"/>
              </a:spcBef>
              <a:buNone/>
              <a:tabLst/>
              <a:defRPr sz="3200" b="1" i="0" baseline="0">
                <a:solidFill>
                  <a:schemeClr val="tx2"/>
                </a:solidFill>
                <a:latin typeface="Oceania" panose="02000000000000000000" pitchFamily="2" charset="0"/>
              </a:defRPr>
            </a:lvl1pPr>
          </a:lstStyle>
          <a:p>
            <a:r>
              <a:rPr lang="fr-FR"/>
              <a:t>Titre sur une </a:t>
            </a:r>
            <a:br>
              <a:rPr lang="fr-FR"/>
            </a:br>
            <a:r>
              <a:rPr lang="fr-FR"/>
              <a:t>ou deux lignes</a:t>
            </a:r>
          </a:p>
        </p:txBody>
      </p:sp>
      <p:sp>
        <p:nvSpPr>
          <p:cNvPr id="32" name="Espace réservé du contenu 31">
            <a:extLst>
              <a:ext uri="{FF2B5EF4-FFF2-40B4-BE49-F238E27FC236}">
                <a16:creationId xmlns:a16="http://schemas.microsoft.com/office/drawing/2014/main" id="{91331C4B-589F-234C-B969-775D0FB00D73}"/>
              </a:ext>
            </a:extLst>
          </p:cNvPr>
          <p:cNvSpPr>
            <a:spLocks noGrp="1"/>
          </p:cNvSpPr>
          <p:nvPr>
            <p:ph sz="quarter" idx="15"/>
          </p:nvPr>
        </p:nvSpPr>
        <p:spPr>
          <a:xfrm>
            <a:off x="1070518" y="2107694"/>
            <a:ext cx="4869908" cy="3271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6" name="Espace réservé pour une image  34">
            <a:extLst>
              <a:ext uri="{FF2B5EF4-FFF2-40B4-BE49-F238E27FC236}">
                <a16:creationId xmlns:a16="http://schemas.microsoft.com/office/drawing/2014/main" id="{BBE8BD1A-99B0-BE41-B0DA-46A461ED002B}"/>
              </a:ext>
            </a:extLst>
          </p:cNvPr>
          <p:cNvSpPr>
            <a:spLocks noGrp="1"/>
          </p:cNvSpPr>
          <p:nvPr>
            <p:ph type="pic" sz="quarter" idx="16" hasCustomPrompt="1"/>
          </p:nvPr>
        </p:nvSpPr>
        <p:spPr>
          <a:xfrm>
            <a:off x="6192838" y="2107694"/>
            <a:ext cx="5195887" cy="3271838"/>
          </a:xfrm>
          <a:solidFill>
            <a:schemeClr val="bg1">
              <a:lumMod val="75000"/>
            </a:schemeClr>
          </a:solidFill>
        </p:spPr>
        <p:txBody>
          <a:bodyPr anchor="ctr"/>
          <a:lstStyle>
            <a:lvl1pPr algn="ctr">
              <a:defRPr b="0">
                <a:solidFill>
                  <a:schemeClr val="tx1"/>
                </a:solidFill>
              </a:defRPr>
            </a:lvl1pPr>
          </a:lstStyle>
          <a:p>
            <a:r>
              <a:rPr lang="fr-FR"/>
              <a:t>Importez le schéma ici</a:t>
            </a:r>
          </a:p>
        </p:txBody>
      </p:sp>
    </p:spTree>
    <p:extLst>
      <p:ext uri="{BB962C8B-B14F-4D97-AF65-F5344CB8AC3E}">
        <p14:creationId xmlns:p14="http://schemas.microsoft.com/office/powerpoint/2010/main" val="306513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1" name="Espace réservé de la date 20">
            <a:extLst>
              <a:ext uri="{FF2B5EF4-FFF2-40B4-BE49-F238E27FC236}">
                <a16:creationId xmlns:a16="http://schemas.microsoft.com/office/drawing/2014/main" id="{76A71371-D423-6C4C-A3A7-3DE2A3B9FF8D}"/>
              </a:ext>
            </a:extLst>
          </p:cNvPr>
          <p:cNvSpPr>
            <a:spLocks noGrp="1"/>
          </p:cNvSpPr>
          <p:nvPr>
            <p:ph type="dt" sz="half" idx="10"/>
          </p:nvPr>
        </p:nvSpPr>
        <p:spPr/>
        <p:txBody>
          <a:bodyPr/>
          <a:lstStyle/>
          <a:p>
            <a:r>
              <a:rPr lang="fr-FR"/>
              <a:t>JJ / MM / AAAA</a:t>
            </a:r>
          </a:p>
        </p:txBody>
      </p:sp>
      <p:sp>
        <p:nvSpPr>
          <p:cNvPr id="22" name="Espace réservé du pied de page 21">
            <a:extLst>
              <a:ext uri="{FF2B5EF4-FFF2-40B4-BE49-F238E27FC236}">
                <a16:creationId xmlns:a16="http://schemas.microsoft.com/office/drawing/2014/main" id="{5B991956-F275-1341-9AB1-EB8B2FDEE540}"/>
              </a:ext>
            </a:extLst>
          </p:cNvPr>
          <p:cNvSpPr>
            <a:spLocks noGrp="1"/>
          </p:cNvSpPr>
          <p:nvPr>
            <p:ph type="ftr" sz="quarter" idx="11"/>
          </p:nvPr>
        </p:nvSpPr>
        <p:spPr/>
        <p:txBody>
          <a:bodyPr/>
          <a:lstStyle/>
          <a:p>
            <a:r>
              <a:rPr lang="fr-FR"/>
              <a:t>Titre du document, titre du document</a:t>
            </a:r>
          </a:p>
        </p:txBody>
      </p:sp>
      <p:sp>
        <p:nvSpPr>
          <p:cNvPr id="23" name="Espace réservé du numéro de diapositive 22">
            <a:extLst>
              <a:ext uri="{FF2B5EF4-FFF2-40B4-BE49-F238E27FC236}">
                <a16:creationId xmlns:a16="http://schemas.microsoft.com/office/drawing/2014/main" id="{69B59F47-23CD-1C4B-AD35-0C70B4B06BA2}"/>
              </a:ext>
            </a:extLst>
          </p:cNvPr>
          <p:cNvSpPr>
            <a:spLocks noGrp="1"/>
          </p:cNvSpPr>
          <p:nvPr>
            <p:ph type="sldNum" sz="quarter" idx="12"/>
          </p:nvPr>
        </p:nvSpPr>
        <p:spPr/>
        <p:txBody>
          <a:bodyPr/>
          <a:lstStyle/>
          <a:p>
            <a:fld id="{E9C2AE30-263F-4FF1-9C09-810AA140D6E3}" type="slidenum">
              <a:rPr lang="fr-FR" smtClean="0"/>
              <a:pPr/>
              <a:t>‹N°›</a:t>
            </a:fld>
            <a:endParaRPr lang="fr-FR"/>
          </a:p>
        </p:txBody>
      </p:sp>
      <p:pic>
        <p:nvPicPr>
          <p:cNvPr id="25" name="Image 24">
            <a:extLst>
              <a:ext uri="{FF2B5EF4-FFF2-40B4-BE49-F238E27FC236}">
                <a16:creationId xmlns:a16="http://schemas.microsoft.com/office/drawing/2014/main" id="{559B330B-BA9F-524D-AF44-F84E500B2A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694" y="5754793"/>
            <a:ext cx="1531736" cy="956527"/>
          </a:xfrm>
          <a:prstGeom prst="rect">
            <a:avLst/>
          </a:prstGeom>
        </p:spPr>
      </p:pic>
      <p:sp>
        <p:nvSpPr>
          <p:cNvPr id="26" name="Espace réservé du contenu 7">
            <a:extLst>
              <a:ext uri="{FF2B5EF4-FFF2-40B4-BE49-F238E27FC236}">
                <a16:creationId xmlns:a16="http://schemas.microsoft.com/office/drawing/2014/main" id="{C07692E7-C2A5-C54C-AAE7-AA6ECB25FFDF}"/>
              </a:ext>
            </a:extLst>
          </p:cNvPr>
          <p:cNvSpPr>
            <a:spLocks noGrp="1"/>
          </p:cNvSpPr>
          <p:nvPr>
            <p:ph sz="quarter" idx="14" hasCustomPrompt="1"/>
          </p:nvPr>
        </p:nvSpPr>
        <p:spPr>
          <a:xfrm>
            <a:off x="1136950" y="936431"/>
            <a:ext cx="10170861" cy="956526"/>
          </a:xfrm>
          <a:prstGeom prst="rect">
            <a:avLst/>
          </a:prstGeom>
        </p:spPr>
        <p:txBody>
          <a:bodyPr lIns="0" tIns="0" rIns="0" bIns="0">
            <a:noAutofit/>
          </a:bodyPr>
          <a:lstStyle>
            <a:lvl1pPr marL="0" indent="0" algn="l">
              <a:lnSpc>
                <a:spcPts val="3040"/>
              </a:lnSpc>
              <a:spcBef>
                <a:spcPts val="0"/>
              </a:spcBef>
              <a:buNone/>
              <a:tabLst/>
              <a:defRPr sz="3200" b="1" i="0" baseline="0">
                <a:solidFill>
                  <a:schemeClr val="tx2"/>
                </a:solidFill>
                <a:latin typeface="Oceania" panose="02000000000000000000" pitchFamily="2" charset="0"/>
              </a:defRPr>
            </a:lvl1pPr>
          </a:lstStyle>
          <a:p>
            <a:r>
              <a:rPr lang="fr-FR"/>
              <a:t>Titre sur une </a:t>
            </a:r>
            <a:br>
              <a:rPr lang="fr-FR"/>
            </a:br>
            <a:r>
              <a:rPr lang="fr-FR"/>
              <a:t>ou deux lignes</a:t>
            </a:r>
          </a:p>
        </p:txBody>
      </p:sp>
      <p:sp>
        <p:nvSpPr>
          <p:cNvPr id="27" name="Espace réservé pour une image  34">
            <a:extLst>
              <a:ext uri="{FF2B5EF4-FFF2-40B4-BE49-F238E27FC236}">
                <a16:creationId xmlns:a16="http://schemas.microsoft.com/office/drawing/2014/main" id="{CF4857D4-2BA0-4042-9110-ADC67A4E948C}"/>
              </a:ext>
            </a:extLst>
          </p:cNvPr>
          <p:cNvSpPr>
            <a:spLocks noGrp="1"/>
          </p:cNvSpPr>
          <p:nvPr>
            <p:ph type="pic" sz="quarter" idx="16" hasCustomPrompt="1"/>
          </p:nvPr>
        </p:nvSpPr>
        <p:spPr>
          <a:xfrm>
            <a:off x="6192838" y="2107694"/>
            <a:ext cx="5195887" cy="3271838"/>
          </a:xfrm>
          <a:solidFill>
            <a:schemeClr val="bg1">
              <a:lumMod val="75000"/>
            </a:schemeClr>
          </a:solidFill>
        </p:spPr>
        <p:txBody>
          <a:bodyPr anchor="ctr"/>
          <a:lstStyle>
            <a:lvl1pPr algn="ctr">
              <a:defRPr b="0">
                <a:solidFill>
                  <a:schemeClr val="tx1"/>
                </a:solidFill>
              </a:defRPr>
            </a:lvl1pPr>
          </a:lstStyle>
          <a:p>
            <a:r>
              <a:rPr lang="fr-FR"/>
              <a:t>Importez le schéma ici</a:t>
            </a:r>
          </a:p>
        </p:txBody>
      </p:sp>
      <p:sp>
        <p:nvSpPr>
          <p:cNvPr id="28" name="Espace réservé pour une image  34">
            <a:extLst>
              <a:ext uri="{FF2B5EF4-FFF2-40B4-BE49-F238E27FC236}">
                <a16:creationId xmlns:a16="http://schemas.microsoft.com/office/drawing/2014/main" id="{A432179A-EC9D-E544-8CCE-A89AA622085D}"/>
              </a:ext>
            </a:extLst>
          </p:cNvPr>
          <p:cNvSpPr>
            <a:spLocks noGrp="1"/>
          </p:cNvSpPr>
          <p:nvPr>
            <p:ph type="pic" sz="quarter" idx="17" hasCustomPrompt="1"/>
          </p:nvPr>
        </p:nvSpPr>
        <p:spPr>
          <a:xfrm>
            <a:off x="1122750" y="2107694"/>
            <a:ext cx="4876413" cy="3271838"/>
          </a:xfrm>
          <a:solidFill>
            <a:schemeClr val="bg1">
              <a:lumMod val="75000"/>
            </a:schemeClr>
          </a:solidFill>
        </p:spPr>
        <p:txBody>
          <a:bodyPr anchor="ctr"/>
          <a:lstStyle>
            <a:lvl1pPr algn="ctr">
              <a:defRPr b="0">
                <a:solidFill>
                  <a:schemeClr val="tx1"/>
                </a:solidFill>
              </a:defRPr>
            </a:lvl1pPr>
          </a:lstStyle>
          <a:p>
            <a:r>
              <a:rPr lang="fr-FR"/>
              <a:t>Importez le schéma ici</a:t>
            </a:r>
          </a:p>
        </p:txBody>
      </p:sp>
    </p:spTree>
    <p:extLst>
      <p:ext uri="{BB962C8B-B14F-4D97-AF65-F5344CB8AC3E}">
        <p14:creationId xmlns:p14="http://schemas.microsoft.com/office/powerpoint/2010/main" val="337664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3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DFDC1-A32D-4908-ACDD-5868551F3D1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7181F8-967D-48E1-899F-AB4B0825819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E036DC-2DF0-40B8-A1C4-D4F44773466E}"/>
              </a:ext>
            </a:extLst>
          </p:cNvPr>
          <p:cNvSpPr>
            <a:spLocks noGrp="1"/>
          </p:cNvSpPr>
          <p:nvPr>
            <p:ph type="dt" sz="half" idx="10"/>
          </p:nvPr>
        </p:nvSpPr>
        <p:spPr/>
        <p:txBody>
          <a:bodyPr/>
          <a:lstStyle/>
          <a:p>
            <a:fld id="{DB1102AE-3ED3-4FEA-9B53-ADF781F71FF9}" type="datetimeFigureOut">
              <a:rPr lang="fr-FR" smtClean="0"/>
              <a:t>22/11/2023</a:t>
            </a:fld>
            <a:endParaRPr lang="fr-FR"/>
          </a:p>
        </p:txBody>
      </p:sp>
      <p:sp>
        <p:nvSpPr>
          <p:cNvPr id="5" name="Espace réservé du pied de page 4">
            <a:extLst>
              <a:ext uri="{FF2B5EF4-FFF2-40B4-BE49-F238E27FC236}">
                <a16:creationId xmlns:a16="http://schemas.microsoft.com/office/drawing/2014/main" id="{A1CF318E-15E4-4461-B8D0-D849CAB6B3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C4C774-66BA-4A5C-B464-24A3D09AD0A8}"/>
              </a:ext>
            </a:extLst>
          </p:cNvPr>
          <p:cNvSpPr>
            <a:spLocks noGrp="1"/>
          </p:cNvSpPr>
          <p:nvPr>
            <p:ph type="sldNum" sz="quarter" idx="12"/>
          </p:nvPr>
        </p:nvSpPr>
        <p:spPr/>
        <p:txBody>
          <a:bodyPr/>
          <a:lstStyle/>
          <a:p>
            <a:fld id="{E59286CB-BB30-4867-9212-9C366053D2D4}" type="slidenum">
              <a:rPr lang="fr-FR" smtClean="0"/>
              <a:t>‹N°›</a:t>
            </a:fld>
            <a:endParaRPr lang="fr-FR"/>
          </a:p>
        </p:txBody>
      </p:sp>
    </p:spTree>
    <p:extLst>
      <p:ext uri="{BB962C8B-B14F-4D97-AF65-F5344CB8AC3E}">
        <p14:creationId xmlns:p14="http://schemas.microsoft.com/office/powerpoint/2010/main" val="338397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9233114-4F76-459E-9CAD-B554568ED77D}" type="datetimeFigureOut">
              <a:rPr lang="fr-FR" smtClean="0"/>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B02CC-FB5C-46B1-94B6-F3EC069405E3}" type="slidenum">
              <a:rPr lang="fr-FR" smtClean="0"/>
              <a:t>‹N°›</a:t>
            </a:fld>
            <a:endParaRPr lang="fr-FR"/>
          </a:p>
        </p:txBody>
      </p:sp>
    </p:spTree>
    <p:extLst>
      <p:ext uri="{BB962C8B-B14F-4D97-AF65-F5344CB8AC3E}">
        <p14:creationId xmlns:p14="http://schemas.microsoft.com/office/powerpoint/2010/main" val="89301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8996083" y="356569"/>
            <a:ext cx="2844800" cy="365125"/>
          </a:xfrm>
          <a:prstGeom prst="rect">
            <a:avLst/>
          </a:prstGeom>
        </p:spPr>
        <p:txBody>
          <a:bodyPr vert="horz" lIns="91440" tIns="45720" rIns="91440" bIns="45720" rtlCol="0" anchor="ctr"/>
          <a:lstStyle>
            <a:lvl1pPr algn="r" fontAlgn="auto">
              <a:spcBef>
                <a:spcPts val="0"/>
              </a:spcBef>
              <a:spcAft>
                <a:spcPts val="0"/>
              </a:spcAft>
              <a:defRPr sz="800" b="0" i="0">
                <a:solidFill>
                  <a:schemeClr val="accent1"/>
                </a:solidFill>
                <a:latin typeface="Montserrat" pitchFamily="2" charset="77"/>
                <a:cs typeface="+mn-cs"/>
              </a:defRPr>
            </a:lvl1pPr>
          </a:lstStyle>
          <a:p>
            <a:r>
              <a:rPr lang="fr-FR"/>
              <a:t>JJ / MM / AAAA</a:t>
            </a:r>
          </a:p>
        </p:txBody>
      </p:sp>
      <p:sp>
        <p:nvSpPr>
          <p:cNvPr id="9" name="Espace réservé du numéro de diapositive 5">
            <a:extLst>
              <a:ext uri="{FF2B5EF4-FFF2-40B4-BE49-F238E27FC236}">
                <a16:creationId xmlns:a16="http://schemas.microsoft.com/office/drawing/2014/main" id="{A533FBBA-CD3C-E242-BA72-2B85FB926CC9}"/>
              </a:ext>
            </a:extLst>
          </p:cNvPr>
          <p:cNvSpPr>
            <a:spLocks noGrp="1"/>
          </p:cNvSpPr>
          <p:nvPr>
            <p:ph type="sldNum" sz="quarter" idx="4"/>
          </p:nvPr>
        </p:nvSpPr>
        <p:spPr>
          <a:xfrm>
            <a:off x="10064153" y="6221546"/>
            <a:ext cx="1776730" cy="402567"/>
          </a:xfrm>
          <a:prstGeom prst="rect">
            <a:avLst/>
          </a:prstGeom>
        </p:spPr>
        <p:txBody>
          <a:bodyPr vert="horz" lIns="36000" tIns="52153" rIns="36000" bIns="52153" rtlCol="0" anchor="ctr"/>
          <a:lstStyle>
            <a:lvl1pPr algn="r">
              <a:defRPr sz="800">
                <a:solidFill>
                  <a:schemeClr val="tx2"/>
                </a:solidFill>
                <a:latin typeface="Montserrat" pitchFamily="2" charset="77"/>
              </a:defRPr>
            </a:lvl1pPr>
          </a:lstStyle>
          <a:p>
            <a:fld id="{E9C2AE30-263F-4FF1-9C09-810AA140D6E3}" type="slidenum">
              <a:rPr lang="fr-FR" smtClean="0"/>
              <a:pPr/>
              <a:t>‹N°›</a:t>
            </a:fld>
            <a:endParaRPr lang="fr-FR"/>
          </a:p>
        </p:txBody>
      </p:sp>
      <p:sp>
        <p:nvSpPr>
          <p:cNvPr id="18" name="Espace réservé du pied de page 17">
            <a:extLst>
              <a:ext uri="{FF2B5EF4-FFF2-40B4-BE49-F238E27FC236}">
                <a16:creationId xmlns:a16="http://schemas.microsoft.com/office/drawing/2014/main" id="{73E6995B-D7CB-4542-9F69-E2D5AE0FEE33}"/>
              </a:ext>
            </a:extLst>
          </p:cNvPr>
          <p:cNvSpPr>
            <a:spLocks noGrp="1"/>
          </p:cNvSpPr>
          <p:nvPr>
            <p:ph type="ftr" sz="quarter" idx="3"/>
          </p:nvPr>
        </p:nvSpPr>
        <p:spPr>
          <a:xfrm>
            <a:off x="306805" y="285653"/>
            <a:ext cx="4114800" cy="365125"/>
          </a:xfrm>
          <a:prstGeom prst="rect">
            <a:avLst/>
          </a:prstGeom>
        </p:spPr>
        <p:txBody>
          <a:bodyPr vert="horz" lIns="91440" tIns="45720" rIns="91440" bIns="45720" rtlCol="0" anchor="ctr"/>
          <a:lstStyle>
            <a:lvl1pPr algn="l">
              <a:defRPr sz="800">
                <a:solidFill>
                  <a:schemeClr val="tx1"/>
                </a:solidFill>
                <a:latin typeface="Montserrat" pitchFamily="2" charset="77"/>
              </a:defRPr>
            </a:lvl1pPr>
          </a:lstStyle>
          <a:p>
            <a:r>
              <a:rPr lang="fr-FR"/>
              <a:t>Titre du document, titre du document</a:t>
            </a:r>
          </a:p>
        </p:txBody>
      </p:sp>
      <p:sp>
        <p:nvSpPr>
          <p:cNvPr id="22" name="Espace réservé du texte 2">
            <a:extLst>
              <a:ext uri="{FF2B5EF4-FFF2-40B4-BE49-F238E27FC236}">
                <a16:creationId xmlns:a16="http://schemas.microsoft.com/office/drawing/2014/main" id="{244464A5-DE3A-3442-8C0F-DAF7EE54082F}"/>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09725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714" r:id="rId4"/>
    <p:sldLayoutId id="2147483664" r:id="rId5"/>
    <p:sldLayoutId id="2147483665" r:id="rId6"/>
    <p:sldLayoutId id="2147483666" r:id="rId7"/>
    <p:sldLayoutId id="2147483715" r:id="rId8"/>
    <p:sldLayoutId id="2147483716" r:id="rId9"/>
  </p:sldLayoutIdLst>
  <p:hf hdr="0"/>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rtl="0" eaLnBrk="1" fontAlgn="base" hangingPunct="1">
        <a:spcBef>
          <a:spcPct val="20000"/>
        </a:spcBef>
        <a:spcAft>
          <a:spcPts val="1200"/>
        </a:spcAft>
        <a:buClr>
          <a:schemeClr val="bg1"/>
        </a:buClr>
        <a:buFont typeface="Arial" panose="020B0604020202020204" pitchFamily="34" charset="0"/>
        <a:buChar char="•"/>
        <a:defRPr sz="1400" b="0" i="0" kern="1200">
          <a:solidFill>
            <a:schemeClr val="accent1"/>
          </a:solidFill>
          <a:latin typeface="Montserrat" pitchFamily="2" charset="77"/>
          <a:ea typeface="+mn-ea"/>
          <a:cs typeface="Arial" pitchFamily="34" charset="0"/>
        </a:defRPr>
      </a:lvl1pPr>
      <a:lvl2pPr marL="994950" indent="-141750" algn="l" rtl="0" eaLnBrk="1" fontAlgn="base" hangingPunct="1">
        <a:spcBef>
          <a:spcPct val="20000"/>
        </a:spcBef>
        <a:spcAft>
          <a:spcPts val="1200"/>
        </a:spcAft>
        <a:buFontTx/>
        <a:buBlip>
          <a:blip r:embed="rId11"/>
        </a:buBlip>
        <a:defRPr sz="1200" kern="1200">
          <a:solidFill>
            <a:schemeClr val="tx1"/>
          </a:solidFill>
          <a:latin typeface="Montserrat" pitchFamily="2" charset="77"/>
          <a:ea typeface="+mn-ea"/>
          <a:cs typeface="Arial" pitchFamily="34" charset="0"/>
        </a:defRPr>
      </a:lvl2pPr>
      <a:lvl3pPr marL="1359000" indent="-84600" algn="l" rtl="0" eaLnBrk="1" fontAlgn="base" hangingPunct="1">
        <a:spcBef>
          <a:spcPct val="20000"/>
        </a:spcBef>
        <a:spcAft>
          <a:spcPts val="1200"/>
        </a:spcAft>
        <a:buClr>
          <a:schemeClr val="accent5"/>
        </a:buClr>
        <a:buFont typeface="Arial" panose="020B0604020202020204" pitchFamily="34" charset="0"/>
        <a:buChar char="•"/>
        <a:defRPr sz="1200" kern="1200">
          <a:solidFill>
            <a:schemeClr val="tx1"/>
          </a:solidFill>
          <a:latin typeface="Montserrat" pitchFamily="2" charset="77"/>
          <a:ea typeface="+mn-ea"/>
          <a:cs typeface="Arial" pitchFamily="34" charset="0"/>
        </a:defRPr>
      </a:lvl3pPr>
      <a:lvl4pPr marL="1708200" indent="-120600" algn="l" rtl="0" eaLnBrk="1" fontAlgn="base" hangingPunct="1">
        <a:spcBef>
          <a:spcPct val="20000"/>
        </a:spcBef>
        <a:spcAft>
          <a:spcPts val="1200"/>
        </a:spcAft>
        <a:buClr>
          <a:schemeClr val="accent6"/>
        </a:buClr>
        <a:buFont typeface="Arial" panose="020B0604020202020204" pitchFamily="34" charset="0"/>
        <a:buChar char="–"/>
        <a:defRPr sz="1200" kern="1200">
          <a:solidFill>
            <a:schemeClr val="tx1"/>
          </a:solidFill>
          <a:latin typeface="Montserrat" pitchFamily="2" charset="77"/>
          <a:ea typeface="+mn-ea"/>
          <a:cs typeface="Arial" pitchFamily="34" charset="0"/>
        </a:defRPr>
      </a:lvl4pPr>
      <a:lvl5pPr marL="2057400" indent="-120600" algn="l" rtl="0" eaLnBrk="1" fontAlgn="base" hangingPunct="1">
        <a:spcBef>
          <a:spcPct val="20000"/>
        </a:spcBef>
        <a:spcAft>
          <a:spcPts val="1200"/>
        </a:spcAft>
        <a:buClr>
          <a:schemeClr val="accent2">
            <a:lumMod val="75000"/>
          </a:schemeClr>
        </a:buClr>
        <a:buFont typeface="Wingdings" pitchFamily="2" charset="2"/>
        <a:buChar char="§"/>
        <a:defRPr sz="1200" kern="1200">
          <a:solidFill>
            <a:schemeClr val="tx1"/>
          </a:solidFill>
          <a:latin typeface="Montserrat" pitchFamily="2" charset="77"/>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361EC97-CAD0-0F49-BE4D-D9281580A43B}"/>
              </a:ext>
            </a:extLst>
          </p:cNvPr>
          <p:cNvSpPr>
            <a:spLocks noGrp="1"/>
          </p:cNvSpPr>
          <p:nvPr>
            <p:ph type="ctrTitle"/>
          </p:nvPr>
        </p:nvSpPr>
        <p:spPr>
          <a:xfrm>
            <a:off x="1580235" y="2959574"/>
            <a:ext cx="8699163" cy="707887"/>
          </a:xfrm>
        </p:spPr>
        <p:txBody>
          <a:bodyPr bIns="360000" anchor="b" anchorCtr="0">
            <a:noAutofit/>
          </a:bodyPr>
          <a:lstStyle/>
          <a:p>
            <a:r>
              <a:rPr lang="fr-FR" sz="1200" b="1" spc="300" dirty="0">
                <a:solidFill>
                  <a:srgbClr val="FFC000"/>
                </a:solidFill>
                <a:latin typeface="Arial" panose="020B0604020202020204" pitchFamily="34" charset="0"/>
                <a:cs typeface="Arial" panose="020B0604020202020204" pitchFamily="34" charset="0"/>
              </a:rPr>
              <a:t>A</a:t>
            </a:r>
            <a:r>
              <a:rPr lang="fr-FR" sz="1200" spc="300" dirty="0">
                <a:solidFill>
                  <a:srgbClr val="FFC000"/>
                </a:solidFill>
                <a:latin typeface="Arial" panose="020B0604020202020204" pitchFamily="34" charset="0"/>
                <a:cs typeface="Arial" panose="020B0604020202020204" pitchFamily="34" charset="0"/>
              </a:rPr>
              <a:t>SSOCIATION POUR </a:t>
            </a:r>
            <a:r>
              <a:rPr lang="fr-FR" sz="1200" b="1" spc="300" dirty="0">
                <a:solidFill>
                  <a:srgbClr val="FFC000"/>
                </a:solidFill>
                <a:latin typeface="Arial" panose="020B0604020202020204" pitchFamily="34" charset="0"/>
                <a:cs typeface="Arial" panose="020B0604020202020204" pitchFamily="34" charset="0"/>
              </a:rPr>
              <a:t>L</a:t>
            </a:r>
            <a:r>
              <a:rPr lang="fr-FR" sz="1200" spc="300" dirty="0">
                <a:solidFill>
                  <a:srgbClr val="FFC000"/>
                </a:solidFill>
                <a:latin typeface="Arial" panose="020B0604020202020204" pitchFamily="34" charset="0"/>
                <a:cs typeface="Arial" panose="020B0604020202020204" pitchFamily="34" charset="0"/>
              </a:rPr>
              <a:t>’HÉBERGEMENT &amp; L’</a:t>
            </a:r>
            <a:r>
              <a:rPr lang="fr-FR" sz="1200" b="1" spc="300" dirty="0">
                <a:solidFill>
                  <a:srgbClr val="FFC000"/>
                </a:solidFill>
                <a:latin typeface="Arial" panose="020B0604020202020204" pitchFamily="34" charset="0"/>
                <a:cs typeface="Arial" panose="020B0604020202020204" pitchFamily="34" charset="0"/>
              </a:rPr>
              <a:t>A</a:t>
            </a:r>
            <a:r>
              <a:rPr lang="fr-FR" sz="1200" spc="300" dirty="0">
                <a:solidFill>
                  <a:srgbClr val="FFC000"/>
                </a:solidFill>
                <a:latin typeface="Arial" panose="020B0604020202020204" pitchFamily="34" charset="0"/>
                <a:cs typeface="Arial" panose="020B0604020202020204" pitchFamily="34" charset="0"/>
              </a:rPr>
              <a:t>CCOMPAGNEMENT DES </a:t>
            </a:r>
            <a:r>
              <a:rPr lang="fr-FR" sz="1200" b="1" spc="300" dirty="0">
                <a:solidFill>
                  <a:srgbClr val="FFC000"/>
                </a:solidFill>
                <a:latin typeface="Arial" panose="020B0604020202020204" pitchFamily="34" charset="0"/>
                <a:cs typeface="Arial" panose="020B0604020202020204" pitchFamily="34" charset="0"/>
              </a:rPr>
              <a:t>P</a:t>
            </a:r>
            <a:r>
              <a:rPr lang="fr-FR" sz="1200" spc="300" dirty="0">
                <a:solidFill>
                  <a:srgbClr val="FFC000"/>
                </a:solidFill>
                <a:latin typeface="Arial" panose="020B0604020202020204" pitchFamily="34" charset="0"/>
                <a:cs typeface="Arial" panose="020B0604020202020204" pitchFamily="34" charset="0"/>
              </a:rPr>
              <a:t>ERSONNES </a:t>
            </a:r>
            <a:r>
              <a:rPr lang="fr-FR" sz="1200" b="1" spc="300" dirty="0">
                <a:solidFill>
                  <a:srgbClr val="FFC000"/>
                </a:solidFill>
                <a:latin typeface="Arial" panose="020B0604020202020204" pitchFamily="34" charset="0"/>
                <a:cs typeface="Arial" panose="020B0604020202020204" pitchFamily="34" charset="0"/>
              </a:rPr>
              <a:t>H</a:t>
            </a:r>
            <a:r>
              <a:rPr lang="fr-FR" sz="1200" spc="300" dirty="0">
                <a:solidFill>
                  <a:srgbClr val="FFC000"/>
                </a:solidFill>
                <a:latin typeface="Arial" panose="020B0604020202020204" pitchFamily="34" charset="0"/>
                <a:cs typeface="Arial" panose="020B0604020202020204" pitchFamily="34" charset="0"/>
              </a:rPr>
              <a:t>ANDICAPÉS</a:t>
            </a:r>
          </a:p>
        </p:txBody>
      </p:sp>
      <p:pic>
        <p:nvPicPr>
          <p:cNvPr id="5" name="Image 4">
            <a:extLst>
              <a:ext uri="{FF2B5EF4-FFF2-40B4-BE49-F238E27FC236}">
                <a16:creationId xmlns:a16="http://schemas.microsoft.com/office/drawing/2014/main" id="{918EBCBA-E712-3348-815C-DA055C3503A4}"/>
              </a:ext>
            </a:extLst>
          </p:cNvPr>
          <p:cNvPicPr>
            <a:picLocks noChangeAspect="1"/>
          </p:cNvPicPr>
          <p:nvPr/>
        </p:nvPicPr>
        <p:blipFill>
          <a:blip r:embed="rId2"/>
          <a:stretch>
            <a:fillRect/>
          </a:stretch>
        </p:blipFill>
        <p:spPr>
          <a:xfrm>
            <a:off x="4251041" y="1088109"/>
            <a:ext cx="3075546" cy="1467161"/>
          </a:xfrm>
          <a:prstGeom prst="rect">
            <a:avLst/>
          </a:prstGeom>
        </p:spPr>
      </p:pic>
      <p:cxnSp>
        <p:nvCxnSpPr>
          <p:cNvPr id="13" name="Connecteur droit 12"/>
          <p:cNvCxnSpPr/>
          <p:nvPr/>
        </p:nvCxnSpPr>
        <p:spPr>
          <a:xfrm>
            <a:off x="329513" y="280086"/>
            <a:ext cx="0" cy="6254883"/>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H="1" flipV="1">
            <a:off x="292379" y="280084"/>
            <a:ext cx="11491785" cy="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flipV="1">
            <a:off x="292379" y="6534969"/>
            <a:ext cx="11528920" cy="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H="1">
            <a:off x="329515" y="280084"/>
            <a:ext cx="11491784" cy="3"/>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11784164" y="280084"/>
            <a:ext cx="0" cy="6254886"/>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034708" y="4649414"/>
            <a:ext cx="4296351" cy="707886"/>
          </a:xfrm>
          <a:prstGeom prst="rect">
            <a:avLst/>
          </a:prstGeom>
        </p:spPr>
        <p:txBody>
          <a:bodyPr wrap="square">
            <a:spAutoFit/>
          </a:bodyPr>
          <a:lstStyle/>
          <a:p>
            <a:r>
              <a:rPr lang="fr-FR" sz="4000" b="1" dirty="0">
                <a:solidFill>
                  <a:srgbClr val="5D1C51"/>
                </a:solidFill>
                <a:cs typeface="Arial" panose="020B0604020202020204" pitchFamily="34" charset="0"/>
              </a:rPr>
              <a:t>Chiffres clés 2022</a:t>
            </a:r>
          </a:p>
        </p:txBody>
      </p:sp>
      <p:pic>
        <p:nvPicPr>
          <p:cNvPr id="33" name="Image 32">
            <a:extLst>
              <a:ext uri="{FF2B5EF4-FFF2-40B4-BE49-F238E27FC236}">
                <a16:creationId xmlns:a16="http://schemas.microsoft.com/office/drawing/2014/main" id="{F42FF302-66F4-AA4B-BF1E-98D23E8DB9D6}"/>
              </a:ext>
            </a:extLst>
          </p:cNvPr>
          <p:cNvPicPr>
            <a:picLocks noChangeAspect="1"/>
          </p:cNvPicPr>
          <p:nvPr/>
        </p:nvPicPr>
        <p:blipFill>
          <a:blip r:embed="rId3"/>
          <a:stretch>
            <a:fillRect/>
          </a:stretch>
        </p:blipFill>
        <p:spPr>
          <a:xfrm>
            <a:off x="8078970" y="684389"/>
            <a:ext cx="3759200" cy="4787900"/>
          </a:xfrm>
          <a:prstGeom prst="rect">
            <a:avLst/>
          </a:prstGeom>
        </p:spPr>
      </p:pic>
    </p:spTree>
    <p:extLst>
      <p:ext uri="{BB962C8B-B14F-4D97-AF65-F5344CB8AC3E}">
        <p14:creationId xmlns:p14="http://schemas.microsoft.com/office/powerpoint/2010/main" val="248324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a:xfrm>
            <a:off x="8425427" y="3622930"/>
            <a:ext cx="2085646" cy="7643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à coins arrondis 54"/>
          <p:cNvSpPr/>
          <p:nvPr/>
        </p:nvSpPr>
        <p:spPr>
          <a:xfrm>
            <a:off x="2833734" y="126308"/>
            <a:ext cx="7885567" cy="607344"/>
          </a:xfrm>
          <a:prstGeom prst="roundRect">
            <a:avLst/>
          </a:prstGeom>
          <a:solidFill>
            <a:srgbClr val="A24D8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1" y="0"/>
            <a:ext cx="301376" cy="6858000"/>
          </a:xfrm>
          <a:prstGeom prst="rect">
            <a:avLst/>
          </a:prstGeom>
          <a:solidFill>
            <a:srgbClr val="6517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29">
            <a:extLst>
              <a:ext uri="{FF2B5EF4-FFF2-40B4-BE49-F238E27FC236}">
                <a16:creationId xmlns:a16="http://schemas.microsoft.com/office/drawing/2014/main" id="{E95A72C7-188B-0D44-BDD6-7BF0DA40F11A}"/>
              </a:ext>
            </a:extLst>
          </p:cNvPr>
          <p:cNvCxnSpPr/>
          <p:nvPr/>
        </p:nvCxnSpPr>
        <p:spPr>
          <a:xfrm>
            <a:off x="1095470" y="3473072"/>
            <a:ext cx="2507809" cy="0"/>
          </a:xfrm>
          <a:prstGeom prst="line">
            <a:avLst/>
          </a:prstGeom>
          <a:ln w="15875">
            <a:solidFill>
              <a:srgbClr val="B12284"/>
            </a:solidFill>
          </a:ln>
        </p:spPr>
        <p:style>
          <a:lnRef idx="1">
            <a:schemeClr val="accent1"/>
          </a:lnRef>
          <a:fillRef idx="0">
            <a:schemeClr val="accent1"/>
          </a:fillRef>
          <a:effectRef idx="0">
            <a:schemeClr val="accent1"/>
          </a:effectRef>
          <a:fontRef idx="minor">
            <a:schemeClr val="tx1"/>
          </a:fontRef>
        </p:style>
      </p:cxnSp>
      <p:sp>
        <p:nvSpPr>
          <p:cNvPr id="28" name="Ellipse 27"/>
          <p:cNvSpPr/>
          <p:nvPr/>
        </p:nvSpPr>
        <p:spPr>
          <a:xfrm>
            <a:off x="792290" y="719323"/>
            <a:ext cx="2498305" cy="2487674"/>
          </a:xfrm>
          <a:prstGeom prst="ellipse">
            <a:avLst/>
          </a:prstGeom>
          <a:no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ZoneTexte 50"/>
          <p:cNvSpPr txBox="1"/>
          <p:nvPr/>
        </p:nvSpPr>
        <p:spPr>
          <a:xfrm>
            <a:off x="1619126" y="1117160"/>
            <a:ext cx="1937442" cy="584775"/>
          </a:xfrm>
          <a:prstGeom prst="rect">
            <a:avLst/>
          </a:prstGeom>
          <a:noFill/>
        </p:spPr>
        <p:txBody>
          <a:bodyPr wrap="square" rtlCol="0">
            <a:spAutoFit/>
          </a:bodyPr>
          <a:lstStyle/>
          <a:p>
            <a:r>
              <a:rPr lang="fr-FR" sz="3200" b="1" dirty="0">
                <a:solidFill>
                  <a:srgbClr val="651767"/>
                </a:solidFill>
              </a:rPr>
              <a:t>ANS</a:t>
            </a:r>
          </a:p>
        </p:txBody>
      </p:sp>
      <p:sp>
        <p:nvSpPr>
          <p:cNvPr id="52" name="ZoneTexte 51"/>
          <p:cNvSpPr txBox="1"/>
          <p:nvPr/>
        </p:nvSpPr>
        <p:spPr>
          <a:xfrm>
            <a:off x="1005569" y="1579697"/>
            <a:ext cx="3313569" cy="584775"/>
          </a:xfrm>
          <a:prstGeom prst="rect">
            <a:avLst/>
          </a:prstGeom>
          <a:noFill/>
        </p:spPr>
        <p:txBody>
          <a:bodyPr wrap="square" rtlCol="0">
            <a:spAutoFit/>
          </a:bodyPr>
          <a:lstStyle/>
          <a:p>
            <a:r>
              <a:rPr lang="fr-FR" sz="3200" b="1" dirty="0">
                <a:solidFill>
                  <a:srgbClr val="651767"/>
                </a:solidFill>
              </a:rPr>
              <a:t>d’existence</a:t>
            </a:r>
          </a:p>
        </p:txBody>
      </p:sp>
      <p:sp>
        <p:nvSpPr>
          <p:cNvPr id="53" name="ZoneTexte 52"/>
          <p:cNvSpPr txBox="1"/>
          <p:nvPr/>
        </p:nvSpPr>
        <p:spPr>
          <a:xfrm>
            <a:off x="3037035" y="176904"/>
            <a:ext cx="7805505" cy="523220"/>
          </a:xfrm>
          <a:prstGeom prst="rect">
            <a:avLst/>
          </a:prstGeom>
          <a:noFill/>
          <a:ln>
            <a:noFill/>
          </a:ln>
        </p:spPr>
        <p:txBody>
          <a:bodyPr wrap="square" rtlCol="0">
            <a:spAutoFit/>
          </a:bodyPr>
          <a:lstStyle/>
          <a:p>
            <a:r>
              <a:rPr lang="fr-FR" sz="2800" dirty="0">
                <a:solidFill>
                  <a:schemeClr val="bg1"/>
                </a:solidFill>
              </a:rPr>
              <a:t> 2022 - l’association ALAPH en quelques chiffres</a:t>
            </a:r>
          </a:p>
        </p:txBody>
      </p:sp>
      <p:cxnSp>
        <p:nvCxnSpPr>
          <p:cNvPr id="57" name="Connecteur droit 56">
            <a:extLst>
              <a:ext uri="{FF2B5EF4-FFF2-40B4-BE49-F238E27FC236}">
                <a16:creationId xmlns:a16="http://schemas.microsoft.com/office/drawing/2014/main" id="{E95A72C7-188B-0D44-BDD6-7BF0DA40F11A}"/>
              </a:ext>
            </a:extLst>
          </p:cNvPr>
          <p:cNvCxnSpPr/>
          <p:nvPr/>
        </p:nvCxnSpPr>
        <p:spPr>
          <a:xfrm flipV="1">
            <a:off x="3951438" y="1072052"/>
            <a:ext cx="0" cy="5029984"/>
          </a:xfrm>
          <a:prstGeom prst="line">
            <a:avLst/>
          </a:prstGeom>
          <a:ln w="15875">
            <a:solidFill>
              <a:srgbClr val="B12284"/>
            </a:solidFill>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961459" y="2112301"/>
            <a:ext cx="2272420" cy="584775"/>
          </a:xfrm>
          <a:prstGeom prst="rect">
            <a:avLst/>
          </a:prstGeom>
          <a:noFill/>
        </p:spPr>
        <p:txBody>
          <a:bodyPr wrap="square" rtlCol="0">
            <a:spAutoFit/>
          </a:bodyPr>
          <a:lstStyle/>
          <a:p>
            <a:r>
              <a:rPr lang="fr-FR" sz="3200" b="1" dirty="0">
                <a:solidFill>
                  <a:srgbClr val="B12284"/>
                </a:solidFill>
              </a:rPr>
              <a:t>1991 - 2022</a:t>
            </a:r>
          </a:p>
        </p:txBody>
      </p:sp>
      <p:sp>
        <p:nvSpPr>
          <p:cNvPr id="65" name="Rectangle à coins arrondis 64"/>
          <p:cNvSpPr/>
          <p:nvPr/>
        </p:nvSpPr>
        <p:spPr>
          <a:xfrm>
            <a:off x="649536" y="4053507"/>
            <a:ext cx="2921215" cy="2213973"/>
          </a:xfrm>
          <a:prstGeom prst="roundRect">
            <a:avLst/>
          </a:prstGeom>
          <a:solidFill>
            <a:schemeClr val="bg1"/>
          </a:solid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p:cNvSpPr/>
          <p:nvPr/>
        </p:nvSpPr>
        <p:spPr>
          <a:xfrm>
            <a:off x="1361529" y="3743805"/>
            <a:ext cx="1393262" cy="470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Google Shape;233;p20"/>
          <p:cNvSpPr/>
          <p:nvPr/>
        </p:nvSpPr>
        <p:spPr>
          <a:xfrm>
            <a:off x="1223552" y="3681504"/>
            <a:ext cx="1734800" cy="676800"/>
          </a:xfrm>
          <a:prstGeom prst="rect">
            <a:avLst/>
          </a:prstGeom>
          <a:noFill/>
          <a:ln>
            <a:noFill/>
          </a:ln>
        </p:spPr>
        <p:txBody>
          <a:bodyPr spcFirstLastPara="1" wrap="square" lIns="121900" tIns="121900" rIns="121900" bIns="121900" anchor="ctr" anchorCtr="0">
            <a:noAutofit/>
          </a:bodyPr>
          <a:lstStyle/>
          <a:p>
            <a:pPr algn="ctr"/>
            <a:r>
              <a:rPr lang="fr-FR" sz="6000" b="1" dirty="0">
                <a:solidFill>
                  <a:srgbClr val="651767"/>
                </a:solidFill>
                <a:latin typeface="Roboto"/>
                <a:ea typeface="Roboto"/>
                <a:cs typeface="Roboto"/>
                <a:sym typeface="Roboto"/>
              </a:rPr>
              <a:t>350</a:t>
            </a:r>
            <a:endParaRPr sz="6000" b="1" dirty="0">
              <a:solidFill>
                <a:srgbClr val="651767"/>
              </a:solidFill>
              <a:latin typeface="Roboto"/>
              <a:ea typeface="Roboto"/>
              <a:cs typeface="Roboto"/>
              <a:sym typeface="Roboto"/>
            </a:endParaRPr>
          </a:p>
        </p:txBody>
      </p:sp>
      <p:sp>
        <p:nvSpPr>
          <p:cNvPr id="70" name="ZoneTexte 69"/>
          <p:cNvSpPr txBox="1"/>
          <p:nvPr/>
        </p:nvSpPr>
        <p:spPr>
          <a:xfrm>
            <a:off x="889535" y="4345895"/>
            <a:ext cx="2518240" cy="1569660"/>
          </a:xfrm>
          <a:prstGeom prst="rect">
            <a:avLst/>
          </a:prstGeom>
          <a:noFill/>
        </p:spPr>
        <p:txBody>
          <a:bodyPr wrap="square" rtlCol="0">
            <a:spAutoFit/>
          </a:bodyPr>
          <a:lstStyle/>
          <a:p>
            <a:pPr algn="ctr"/>
            <a:r>
              <a:rPr lang="fr-FR" sz="3200" b="1" dirty="0">
                <a:solidFill>
                  <a:srgbClr val="651767"/>
                </a:solidFill>
              </a:rPr>
              <a:t>Adultes handicapés</a:t>
            </a:r>
          </a:p>
          <a:p>
            <a:pPr algn="ctr"/>
            <a:r>
              <a:rPr lang="fr-FR" sz="3200" b="1" dirty="0">
                <a:solidFill>
                  <a:srgbClr val="651767"/>
                </a:solidFill>
              </a:rPr>
              <a:t>accompagnés </a:t>
            </a:r>
          </a:p>
        </p:txBody>
      </p:sp>
      <p:cxnSp>
        <p:nvCxnSpPr>
          <p:cNvPr id="74" name="Connecteur droit 73">
            <a:extLst>
              <a:ext uri="{FF2B5EF4-FFF2-40B4-BE49-F238E27FC236}">
                <a16:creationId xmlns:a16="http://schemas.microsoft.com/office/drawing/2014/main" id="{E95A72C7-188B-0D44-BDD6-7BF0DA40F11A}"/>
              </a:ext>
            </a:extLst>
          </p:cNvPr>
          <p:cNvCxnSpPr/>
          <p:nvPr/>
        </p:nvCxnSpPr>
        <p:spPr>
          <a:xfrm>
            <a:off x="4256713" y="3448129"/>
            <a:ext cx="6403342" cy="0"/>
          </a:xfrm>
          <a:prstGeom prst="line">
            <a:avLst/>
          </a:prstGeom>
          <a:ln w="15875">
            <a:solidFill>
              <a:srgbClr val="B12284"/>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231595" y="3795533"/>
            <a:ext cx="7597330" cy="2844163"/>
          </a:xfrm>
          <a:prstGeom prst="rect">
            <a:avLst/>
          </a:prstGeom>
          <a:no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5102195" y="4270149"/>
            <a:ext cx="2372008" cy="1077218"/>
          </a:xfrm>
          <a:prstGeom prst="rect">
            <a:avLst/>
          </a:prstGeom>
          <a:noFill/>
        </p:spPr>
        <p:txBody>
          <a:bodyPr wrap="square" rtlCol="0">
            <a:spAutoFit/>
          </a:bodyPr>
          <a:lstStyle/>
          <a:p>
            <a:pPr algn="ctr"/>
            <a:r>
              <a:rPr lang="fr-FR" sz="3200" b="1" dirty="0">
                <a:solidFill>
                  <a:srgbClr val="651767"/>
                </a:solidFill>
              </a:rPr>
              <a:t>Personnes accueillies</a:t>
            </a:r>
          </a:p>
        </p:txBody>
      </p:sp>
      <p:sp>
        <p:nvSpPr>
          <p:cNvPr id="4" name="Rectangle 3"/>
          <p:cNvSpPr/>
          <p:nvPr/>
        </p:nvSpPr>
        <p:spPr>
          <a:xfrm>
            <a:off x="4368702" y="4250800"/>
            <a:ext cx="963725" cy="1015663"/>
          </a:xfrm>
          <a:prstGeom prst="rect">
            <a:avLst/>
          </a:prstGeom>
        </p:spPr>
        <p:txBody>
          <a:bodyPr wrap="none">
            <a:spAutoFit/>
          </a:bodyPr>
          <a:lstStyle/>
          <a:p>
            <a:r>
              <a:rPr lang="fr-FR" sz="6000" b="1" dirty="0">
                <a:solidFill>
                  <a:srgbClr val="651767"/>
                </a:solidFill>
              </a:rPr>
              <a:t>50</a:t>
            </a:r>
            <a:endParaRPr lang="fr-FR" sz="6000" dirty="0"/>
          </a:p>
        </p:txBody>
      </p:sp>
      <p:sp>
        <p:nvSpPr>
          <p:cNvPr id="38" name="Rectangle 37"/>
          <p:cNvSpPr/>
          <p:nvPr/>
        </p:nvSpPr>
        <p:spPr>
          <a:xfrm>
            <a:off x="4282200" y="5601257"/>
            <a:ext cx="1742785" cy="1015663"/>
          </a:xfrm>
          <a:prstGeom prst="rect">
            <a:avLst/>
          </a:prstGeom>
        </p:spPr>
        <p:txBody>
          <a:bodyPr wrap="none">
            <a:spAutoFit/>
          </a:bodyPr>
          <a:lstStyle/>
          <a:p>
            <a:r>
              <a:rPr lang="fr-FR" sz="6000" b="1" dirty="0">
                <a:solidFill>
                  <a:srgbClr val="651767"/>
                </a:solidFill>
              </a:rPr>
              <a:t>3104</a:t>
            </a:r>
          </a:p>
        </p:txBody>
      </p:sp>
      <p:sp>
        <p:nvSpPr>
          <p:cNvPr id="39" name="ZoneTexte 38"/>
          <p:cNvSpPr txBox="1"/>
          <p:nvPr/>
        </p:nvSpPr>
        <p:spPr>
          <a:xfrm>
            <a:off x="5679091" y="5539702"/>
            <a:ext cx="2372008" cy="1077218"/>
          </a:xfrm>
          <a:prstGeom prst="rect">
            <a:avLst/>
          </a:prstGeom>
          <a:noFill/>
        </p:spPr>
        <p:txBody>
          <a:bodyPr wrap="square" rtlCol="0">
            <a:spAutoFit/>
          </a:bodyPr>
          <a:lstStyle/>
          <a:p>
            <a:pPr algn="ctr"/>
            <a:r>
              <a:rPr lang="fr-FR" sz="3200" b="1" dirty="0">
                <a:solidFill>
                  <a:srgbClr val="651767"/>
                </a:solidFill>
              </a:rPr>
              <a:t>Journées</a:t>
            </a:r>
          </a:p>
          <a:p>
            <a:pPr algn="ctr"/>
            <a:r>
              <a:rPr lang="fr-FR" sz="3200" b="1" dirty="0">
                <a:solidFill>
                  <a:srgbClr val="651767"/>
                </a:solidFill>
              </a:rPr>
              <a:t>réalisées</a:t>
            </a:r>
          </a:p>
        </p:txBody>
      </p:sp>
      <p:sp>
        <p:nvSpPr>
          <p:cNvPr id="10" name="ZoneTexte 9"/>
          <p:cNvSpPr txBox="1"/>
          <p:nvPr/>
        </p:nvSpPr>
        <p:spPr>
          <a:xfrm>
            <a:off x="7753094" y="4499572"/>
            <a:ext cx="184731" cy="369332"/>
          </a:xfrm>
          <a:prstGeom prst="rect">
            <a:avLst/>
          </a:prstGeom>
          <a:noFill/>
        </p:spPr>
        <p:txBody>
          <a:bodyPr wrap="none" rtlCol="0">
            <a:spAutoFit/>
          </a:bodyPr>
          <a:lstStyle/>
          <a:p>
            <a:endParaRPr lang="fr-FR" dirty="0"/>
          </a:p>
        </p:txBody>
      </p:sp>
      <p:sp>
        <p:nvSpPr>
          <p:cNvPr id="14" name="Rectangle 13"/>
          <p:cNvSpPr/>
          <p:nvPr/>
        </p:nvSpPr>
        <p:spPr>
          <a:xfrm>
            <a:off x="6420428" y="3656300"/>
            <a:ext cx="2838014" cy="251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525773" y="3476375"/>
            <a:ext cx="2732669" cy="584775"/>
          </a:xfrm>
          <a:prstGeom prst="rect">
            <a:avLst/>
          </a:prstGeom>
          <a:noFill/>
        </p:spPr>
        <p:txBody>
          <a:bodyPr wrap="square" rtlCol="0">
            <a:spAutoFit/>
          </a:bodyPr>
          <a:lstStyle/>
          <a:p>
            <a:pPr algn="ctr"/>
            <a:r>
              <a:rPr lang="fr-FR" sz="3200" b="1" dirty="0">
                <a:solidFill>
                  <a:srgbClr val="651767"/>
                </a:solidFill>
              </a:rPr>
              <a:t>Accueil de jour</a:t>
            </a:r>
          </a:p>
        </p:txBody>
      </p:sp>
      <p:sp>
        <p:nvSpPr>
          <p:cNvPr id="83" name="Rectangle 82"/>
          <p:cNvSpPr/>
          <p:nvPr/>
        </p:nvSpPr>
        <p:spPr>
          <a:xfrm>
            <a:off x="1443136" y="529162"/>
            <a:ext cx="1140736" cy="3977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Google Shape;233;p20"/>
          <p:cNvSpPr/>
          <p:nvPr/>
        </p:nvSpPr>
        <p:spPr>
          <a:xfrm>
            <a:off x="1138300" y="403873"/>
            <a:ext cx="1734800" cy="676800"/>
          </a:xfrm>
          <a:prstGeom prst="rect">
            <a:avLst/>
          </a:prstGeom>
          <a:noFill/>
          <a:ln>
            <a:noFill/>
          </a:ln>
        </p:spPr>
        <p:txBody>
          <a:bodyPr spcFirstLastPara="1" wrap="square" lIns="121900" tIns="121900" rIns="121900" bIns="121900" anchor="ctr" anchorCtr="0">
            <a:noAutofit/>
          </a:bodyPr>
          <a:lstStyle/>
          <a:p>
            <a:pPr algn="ctr"/>
            <a:r>
              <a:rPr lang="fr-FR" sz="6000" b="1" dirty="0">
                <a:solidFill>
                  <a:srgbClr val="651767"/>
                </a:solidFill>
                <a:latin typeface="Roboto"/>
                <a:ea typeface="Roboto"/>
                <a:cs typeface="Roboto"/>
                <a:sym typeface="Roboto"/>
              </a:rPr>
              <a:t>31</a:t>
            </a:r>
            <a:endParaRPr sz="6000" b="1" dirty="0">
              <a:solidFill>
                <a:srgbClr val="651767"/>
              </a:solidFill>
              <a:latin typeface="Roboto"/>
              <a:ea typeface="Roboto"/>
              <a:cs typeface="Roboto"/>
              <a:sym typeface="Roboto"/>
            </a:endParaRPr>
          </a:p>
        </p:txBody>
      </p:sp>
      <p:sp>
        <p:nvSpPr>
          <p:cNvPr id="85" name="Google Shape;3028;p68"/>
          <p:cNvSpPr/>
          <p:nvPr/>
        </p:nvSpPr>
        <p:spPr>
          <a:xfrm>
            <a:off x="5387197" y="1277081"/>
            <a:ext cx="2339262" cy="1335166"/>
          </a:xfrm>
          <a:custGeom>
            <a:avLst/>
            <a:gdLst/>
            <a:ahLst/>
            <a:cxnLst/>
            <a:rect l="l" t="t" r="r" b="b"/>
            <a:pathLst>
              <a:path w="3381" h="3380" extrusionOk="0">
                <a:moveTo>
                  <a:pt x="1690" y="0"/>
                </a:moveTo>
                <a:cubicBezTo>
                  <a:pt x="756" y="0"/>
                  <a:pt x="0" y="756"/>
                  <a:pt x="0" y="1690"/>
                </a:cubicBezTo>
                <a:cubicBezTo>
                  <a:pt x="0" y="2623"/>
                  <a:pt x="756" y="3379"/>
                  <a:pt x="1690" y="3379"/>
                </a:cubicBezTo>
                <a:cubicBezTo>
                  <a:pt x="2623" y="3379"/>
                  <a:pt x="3381" y="2623"/>
                  <a:pt x="3381" y="1690"/>
                </a:cubicBezTo>
                <a:cubicBezTo>
                  <a:pt x="3381" y="756"/>
                  <a:pt x="2623" y="0"/>
                  <a:pt x="1690" y="0"/>
                </a:cubicBezTo>
                <a:close/>
              </a:path>
            </a:pathLst>
          </a:custGeom>
          <a:solidFill>
            <a:schemeClr val="bg1"/>
          </a:solidFill>
          <a:ln w="571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fr-FR" sz="3200" b="1" dirty="0">
                <a:solidFill>
                  <a:srgbClr val="660066"/>
                </a:solidFill>
                <a:latin typeface="+mn-lt"/>
              </a:rPr>
              <a:t>90 CDI</a:t>
            </a:r>
            <a:endParaRPr sz="3200" b="1" dirty="0">
              <a:solidFill>
                <a:srgbClr val="660066"/>
              </a:solidFill>
              <a:latin typeface="+mn-lt"/>
            </a:endParaRPr>
          </a:p>
        </p:txBody>
      </p:sp>
      <p:sp>
        <p:nvSpPr>
          <p:cNvPr id="58" name="Rectangle à coins arrondis 57"/>
          <p:cNvSpPr/>
          <p:nvPr/>
        </p:nvSpPr>
        <p:spPr>
          <a:xfrm>
            <a:off x="5030571" y="1333015"/>
            <a:ext cx="5452296" cy="1438918"/>
          </a:xfrm>
          <a:prstGeom prst="roundRect">
            <a:avLst/>
          </a:prstGeom>
          <a:no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p:cNvSpPr/>
          <p:nvPr/>
        </p:nvSpPr>
        <p:spPr>
          <a:xfrm>
            <a:off x="5317899" y="2668418"/>
            <a:ext cx="4182330" cy="251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p:cNvSpPr txBox="1"/>
          <p:nvPr/>
        </p:nvSpPr>
        <p:spPr>
          <a:xfrm>
            <a:off x="4549888" y="2497157"/>
            <a:ext cx="5553911" cy="584775"/>
          </a:xfrm>
          <a:prstGeom prst="rect">
            <a:avLst/>
          </a:prstGeom>
          <a:noFill/>
        </p:spPr>
        <p:txBody>
          <a:bodyPr wrap="square" rtlCol="0">
            <a:spAutoFit/>
          </a:bodyPr>
          <a:lstStyle/>
          <a:p>
            <a:pPr algn="ctr"/>
            <a:r>
              <a:rPr lang="fr-FR" sz="3200" b="1" dirty="0">
                <a:solidFill>
                  <a:srgbClr val="651767"/>
                </a:solidFill>
              </a:rPr>
              <a:t>Ressources humaines</a:t>
            </a:r>
          </a:p>
        </p:txBody>
      </p:sp>
      <p:sp>
        <p:nvSpPr>
          <p:cNvPr id="77" name="Rectangle 76"/>
          <p:cNvSpPr/>
          <p:nvPr/>
        </p:nvSpPr>
        <p:spPr>
          <a:xfrm>
            <a:off x="6998157" y="1208268"/>
            <a:ext cx="1076080" cy="263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660066"/>
                </a:solidFill>
              </a:rPr>
              <a:t>2022</a:t>
            </a:r>
          </a:p>
        </p:txBody>
      </p:sp>
      <p:sp>
        <p:nvSpPr>
          <p:cNvPr id="90" name="ZoneTexte 89"/>
          <p:cNvSpPr txBox="1"/>
          <p:nvPr/>
        </p:nvSpPr>
        <p:spPr>
          <a:xfrm>
            <a:off x="4350757" y="3794719"/>
            <a:ext cx="1937442" cy="584775"/>
          </a:xfrm>
          <a:prstGeom prst="rect">
            <a:avLst/>
          </a:prstGeom>
          <a:noFill/>
        </p:spPr>
        <p:txBody>
          <a:bodyPr wrap="square" rtlCol="0">
            <a:spAutoFit/>
          </a:bodyPr>
          <a:lstStyle/>
          <a:p>
            <a:r>
              <a:rPr lang="fr-FR" sz="3200" b="1" dirty="0">
                <a:solidFill>
                  <a:srgbClr val="B12284"/>
                </a:solidFill>
              </a:rPr>
              <a:t>Rennes</a:t>
            </a:r>
          </a:p>
        </p:txBody>
      </p:sp>
      <p:sp>
        <p:nvSpPr>
          <p:cNvPr id="91" name="ZoneTexte 90"/>
          <p:cNvSpPr txBox="1"/>
          <p:nvPr/>
        </p:nvSpPr>
        <p:spPr>
          <a:xfrm>
            <a:off x="10313858" y="3761120"/>
            <a:ext cx="1937442" cy="584775"/>
          </a:xfrm>
          <a:prstGeom prst="rect">
            <a:avLst/>
          </a:prstGeom>
          <a:noFill/>
        </p:spPr>
        <p:txBody>
          <a:bodyPr wrap="square" rtlCol="0">
            <a:spAutoFit/>
          </a:bodyPr>
          <a:lstStyle/>
          <a:p>
            <a:r>
              <a:rPr lang="fr-FR" sz="3200" b="1" dirty="0" err="1">
                <a:solidFill>
                  <a:srgbClr val="B12284"/>
                </a:solidFill>
              </a:rPr>
              <a:t>Iffendic</a:t>
            </a:r>
            <a:endParaRPr lang="fr-FR" sz="3200" b="1" dirty="0">
              <a:solidFill>
                <a:srgbClr val="B12284"/>
              </a:solidFill>
            </a:endParaRPr>
          </a:p>
        </p:txBody>
      </p:sp>
      <p:sp>
        <p:nvSpPr>
          <p:cNvPr id="92" name="ZoneTexte 91"/>
          <p:cNvSpPr txBox="1"/>
          <p:nvPr/>
        </p:nvSpPr>
        <p:spPr>
          <a:xfrm>
            <a:off x="9581897" y="4262531"/>
            <a:ext cx="2372008" cy="1077218"/>
          </a:xfrm>
          <a:prstGeom prst="rect">
            <a:avLst/>
          </a:prstGeom>
          <a:noFill/>
        </p:spPr>
        <p:txBody>
          <a:bodyPr wrap="square" rtlCol="0">
            <a:spAutoFit/>
          </a:bodyPr>
          <a:lstStyle/>
          <a:p>
            <a:pPr algn="ctr"/>
            <a:r>
              <a:rPr lang="fr-FR" sz="3200" b="1" dirty="0">
                <a:solidFill>
                  <a:srgbClr val="651767"/>
                </a:solidFill>
              </a:rPr>
              <a:t>Personnes accueillies</a:t>
            </a:r>
          </a:p>
        </p:txBody>
      </p:sp>
      <p:sp>
        <p:nvSpPr>
          <p:cNvPr id="93" name="Rectangle 92"/>
          <p:cNvSpPr/>
          <p:nvPr/>
        </p:nvSpPr>
        <p:spPr>
          <a:xfrm>
            <a:off x="8887780" y="4299730"/>
            <a:ext cx="963725" cy="1015663"/>
          </a:xfrm>
          <a:prstGeom prst="rect">
            <a:avLst/>
          </a:prstGeom>
        </p:spPr>
        <p:txBody>
          <a:bodyPr wrap="none">
            <a:spAutoFit/>
          </a:bodyPr>
          <a:lstStyle/>
          <a:p>
            <a:r>
              <a:rPr lang="fr-FR" sz="6000" b="1" dirty="0">
                <a:solidFill>
                  <a:srgbClr val="651767"/>
                </a:solidFill>
              </a:rPr>
              <a:t>25</a:t>
            </a:r>
            <a:endParaRPr lang="fr-FR" sz="6000" dirty="0"/>
          </a:p>
        </p:txBody>
      </p:sp>
      <p:sp>
        <p:nvSpPr>
          <p:cNvPr id="94" name="Rectangle 93"/>
          <p:cNvSpPr/>
          <p:nvPr/>
        </p:nvSpPr>
        <p:spPr>
          <a:xfrm>
            <a:off x="8064468" y="5607529"/>
            <a:ext cx="1742785" cy="1015663"/>
          </a:xfrm>
          <a:prstGeom prst="rect">
            <a:avLst/>
          </a:prstGeom>
        </p:spPr>
        <p:txBody>
          <a:bodyPr wrap="none">
            <a:spAutoFit/>
          </a:bodyPr>
          <a:lstStyle/>
          <a:p>
            <a:r>
              <a:rPr lang="fr-FR" sz="6000" b="1" dirty="0">
                <a:solidFill>
                  <a:srgbClr val="651767"/>
                </a:solidFill>
              </a:rPr>
              <a:t>1801</a:t>
            </a:r>
          </a:p>
        </p:txBody>
      </p:sp>
      <p:cxnSp>
        <p:nvCxnSpPr>
          <p:cNvPr id="97" name="Connecteur droit 96">
            <a:extLst>
              <a:ext uri="{FF2B5EF4-FFF2-40B4-BE49-F238E27FC236}">
                <a16:creationId xmlns:a16="http://schemas.microsoft.com/office/drawing/2014/main" id="{E95A72C7-188B-0D44-BDD6-7BF0DA40F11A}"/>
              </a:ext>
            </a:extLst>
          </p:cNvPr>
          <p:cNvCxnSpPr/>
          <p:nvPr/>
        </p:nvCxnSpPr>
        <p:spPr>
          <a:xfrm>
            <a:off x="8935860" y="5442471"/>
            <a:ext cx="2659135" cy="6998"/>
          </a:xfrm>
          <a:prstGeom prst="line">
            <a:avLst/>
          </a:prstGeom>
          <a:ln w="15875">
            <a:solidFill>
              <a:srgbClr val="B12284"/>
            </a:solidFill>
          </a:ln>
        </p:spPr>
        <p:style>
          <a:lnRef idx="1">
            <a:schemeClr val="accent1"/>
          </a:lnRef>
          <a:fillRef idx="0">
            <a:schemeClr val="accent1"/>
          </a:fillRef>
          <a:effectRef idx="0">
            <a:schemeClr val="accent1"/>
          </a:effectRef>
          <a:fontRef idx="minor">
            <a:schemeClr val="tx1"/>
          </a:fontRef>
        </p:style>
      </p:cxnSp>
      <p:sp>
        <p:nvSpPr>
          <p:cNvPr id="47" name="Google Shape;10961;p73"/>
          <p:cNvSpPr/>
          <p:nvPr/>
        </p:nvSpPr>
        <p:spPr>
          <a:xfrm>
            <a:off x="3124221" y="6006276"/>
            <a:ext cx="397675" cy="798178"/>
          </a:xfrm>
          <a:custGeom>
            <a:avLst/>
            <a:gdLst/>
            <a:ahLst/>
            <a:cxnLst/>
            <a:rect l="l" t="t" r="r" b="b"/>
            <a:pathLst>
              <a:path w="77995" h="156544" extrusionOk="0">
                <a:moveTo>
                  <a:pt x="18496" y="1"/>
                </a:moveTo>
                <a:cubicBezTo>
                  <a:pt x="8514" y="1"/>
                  <a:pt x="359" y="8123"/>
                  <a:pt x="327" y="18105"/>
                </a:cubicBezTo>
                <a:lnTo>
                  <a:pt x="33" y="74537"/>
                </a:lnTo>
                <a:cubicBezTo>
                  <a:pt x="0" y="78778"/>
                  <a:pt x="3425" y="82235"/>
                  <a:pt x="7666" y="82268"/>
                </a:cubicBezTo>
                <a:lnTo>
                  <a:pt x="7731" y="82268"/>
                </a:lnTo>
                <a:cubicBezTo>
                  <a:pt x="11939" y="82268"/>
                  <a:pt x="15364" y="78843"/>
                  <a:pt x="15397" y="74635"/>
                </a:cubicBezTo>
                <a:lnTo>
                  <a:pt x="15691" y="18170"/>
                </a:lnTo>
                <a:cubicBezTo>
                  <a:pt x="15691" y="17341"/>
                  <a:pt x="16344" y="16668"/>
                  <a:pt x="17166" y="16668"/>
                </a:cubicBezTo>
                <a:cubicBezTo>
                  <a:pt x="17185" y="16668"/>
                  <a:pt x="17204" y="16669"/>
                  <a:pt x="17224" y="16669"/>
                </a:cubicBezTo>
                <a:cubicBezTo>
                  <a:pt x="18039" y="16669"/>
                  <a:pt x="18724" y="17355"/>
                  <a:pt x="18724" y="18170"/>
                </a:cubicBezTo>
                <a:lnTo>
                  <a:pt x="18724" y="147345"/>
                </a:lnTo>
                <a:cubicBezTo>
                  <a:pt x="18724" y="152433"/>
                  <a:pt x="22867" y="156543"/>
                  <a:pt x="27956" y="156543"/>
                </a:cubicBezTo>
                <a:cubicBezTo>
                  <a:pt x="33044" y="156543"/>
                  <a:pt x="37187" y="152433"/>
                  <a:pt x="37187" y="147345"/>
                </a:cubicBezTo>
                <a:lnTo>
                  <a:pt x="37187" y="73656"/>
                </a:lnTo>
                <a:lnTo>
                  <a:pt x="41167" y="73656"/>
                </a:lnTo>
                <a:lnTo>
                  <a:pt x="41167" y="147345"/>
                </a:lnTo>
                <a:cubicBezTo>
                  <a:pt x="41167" y="152433"/>
                  <a:pt x="45277" y="156543"/>
                  <a:pt x="50365" y="156543"/>
                </a:cubicBezTo>
                <a:cubicBezTo>
                  <a:pt x="55454" y="156543"/>
                  <a:pt x="59597" y="152433"/>
                  <a:pt x="59597" y="147345"/>
                </a:cubicBezTo>
                <a:cubicBezTo>
                  <a:pt x="59597" y="25477"/>
                  <a:pt x="59434" y="95153"/>
                  <a:pt x="59434" y="18300"/>
                </a:cubicBezTo>
                <a:cubicBezTo>
                  <a:pt x="59434" y="17420"/>
                  <a:pt x="60119" y="16702"/>
                  <a:pt x="60967" y="16669"/>
                </a:cubicBezTo>
                <a:cubicBezTo>
                  <a:pt x="60988" y="16669"/>
                  <a:pt x="61009" y="16668"/>
                  <a:pt x="61030" y="16668"/>
                </a:cubicBezTo>
                <a:cubicBezTo>
                  <a:pt x="61882" y="16668"/>
                  <a:pt x="62567" y="17310"/>
                  <a:pt x="62631" y="18170"/>
                </a:cubicBezTo>
                <a:lnTo>
                  <a:pt x="62598" y="74570"/>
                </a:lnTo>
                <a:cubicBezTo>
                  <a:pt x="62598" y="78810"/>
                  <a:pt x="66023" y="82268"/>
                  <a:pt x="70264" y="82268"/>
                </a:cubicBezTo>
                <a:cubicBezTo>
                  <a:pt x="74504" y="82268"/>
                  <a:pt x="77962" y="78843"/>
                  <a:pt x="77962" y="74602"/>
                </a:cubicBezTo>
                <a:lnTo>
                  <a:pt x="77994" y="18137"/>
                </a:lnTo>
                <a:cubicBezTo>
                  <a:pt x="77994" y="18137"/>
                  <a:pt x="77994" y="18105"/>
                  <a:pt x="77994" y="18105"/>
                </a:cubicBezTo>
                <a:cubicBezTo>
                  <a:pt x="77962" y="8123"/>
                  <a:pt x="69807" y="1"/>
                  <a:pt x="59825" y="1"/>
                </a:cubicBezTo>
                <a:close/>
              </a:path>
            </a:pathLst>
          </a:custGeom>
          <a:solidFill>
            <a:srgbClr val="651767"/>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8" name="Google Shape;10962;p73"/>
          <p:cNvSpPr/>
          <p:nvPr/>
        </p:nvSpPr>
        <p:spPr>
          <a:xfrm>
            <a:off x="3235250" y="5817531"/>
            <a:ext cx="162503" cy="162335"/>
          </a:xfrm>
          <a:custGeom>
            <a:avLst/>
            <a:gdLst/>
            <a:ahLst/>
            <a:cxnLst/>
            <a:rect l="l" t="t" r="r" b="b"/>
            <a:pathLst>
              <a:path w="31871" h="31838" extrusionOk="0">
                <a:moveTo>
                  <a:pt x="15952" y="1"/>
                </a:moveTo>
                <a:cubicBezTo>
                  <a:pt x="7144" y="1"/>
                  <a:pt x="1" y="7112"/>
                  <a:pt x="1" y="15919"/>
                </a:cubicBezTo>
                <a:cubicBezTo>
                  <a:pt x="1" y="24694"/>
                  <a:pt x="7144" y="31838"/>
                  <a:pt x="15952" y="31838"/>
                </a:cubicBezTo>
                <a:cubicBezTo>
                  <a:pt x="24727" y="31838"/>
                  <a:pt x="31870" y="24694"/>
                  <a:pt x="31870" y="15919"/>
                </a:cubicBezTo>
                <a:cubicBezTo>
                  <a:pt x="31870" y="7112"/>
                  <a:pt x="24727" y="1"/>
                  <a:pt x="15952" y="1"/>
                </a:cubicBezTo>
                <a:close/>
              </a:path>
            </a:pathLst>
          </a:custGeom>
          <a:solidFill>
            <a:srgbClr val="651767"/>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49" name="ZoneTexte 48"/>
          <p:cNvSpPr txBox="1"/>
          <p:nvPr/>
        </p:nvSpPr>
        <p:spPr>
          <a:xfrm>
            <a:off x="9632085" y="5519085"/>
            <a:ext cx="2372008" cy="1077218"/>
          </a:xfrm>
          <a:prstGeom prst="rect">
            <a:avLst/>
          </a:prstGeom>
          <a:noFill/>
        </p:spPr>
        <p:txBody>
          <a:bodyPr wrap="square" rtlCol="0">
            <a:spAutoFit/>
          </a:bodyPr>
          <a:lstStyle/>
          <a:p>
            <a:pPr algn="ctr"/>
            <a:r>
              <a:rPr lang="fr-FR" sz="3200" b="1" dirty="0">
                <a:solidFill>
                  <a:srgbClr val="651767"/>
                </a:solidFill>
              </a:rPr>
              <a:t>Journées</a:t>
            </a:r>
          </a:p>
          <a:p>
            <a:pPr algn="ctr"/>
            <a:r>
              <a:rPr lang="fr-FR" sz="3200" b="1" dirty="0">
                <a:solidFill>
                  <a:srgbClr val="651767"/>
                </a:solidFill>
              </a:rPr>
              <a:t>réalisées</a:t>
            </a:r>
          </a:p>
        </p:txBody>
      </p:sp>
      <p:cxnSp>
        <p:nvCxnSpPr>
          <p:cNvPr id="54" name="Connecteur droit 53">
            <a:extLst>
              <a:ext uri="{FF2B5EF4-FFF2-40B4-BE49-F238E27FC236}">
                <a16:creationId xmlns:a16="http://schemas.microsoft.com/office/drawing/2014/main" id="{E95A72C7-188B-0D44-BDD6-7BF0DA40F11A}"/>
              </a:ext>
            </a:extLst>
          </p:cNvPr>
          <p:cNvCxnSpPr/>
          <p:nvPr/>
        </p:nvCxnSpPr>
        <p:spPr>
          <a:xfrm>
            <a:off x="4457988" y="5455299"/>
            <a:ext cx="2659135" cy="6998"/>
          </a:xfrm>
          <a:prstGeom prst="line">
            <a:avLst/>
          </a:prstGeom>
          <a:ln w="15875">
            <a:solidFill>
              <a:srgbClr val="B12284"/>
            </a:solidFill>
          </a:ln>
        </p:spPr>
        <p:style>
          <a:lnRef idx="1">
            <a:schemeClr val="accent1"/>
          </a:lnRef>
          <a:fillRef idx="0">
            <a:schemeClr val="accent1"/>
          </a:fillRef>
          <a:effectRef idx="0">
            <a:schemeClr val="accent1"/>
          </a:effectRef>
          <a:fontRef idx="minor">
            <a:schemeClr val="tx1"/>
          </a:fontRef>
        </p:style>
      </p:cxnSp>
      <p:pic>
        <p:nvPicPr>
          <p:cNvPr id="60" name="Image 59">
            <a:extLst>
              <a:ext uri="{FF2B5EF4-FFF2-40B4-BE49-F238E27FC236}">
                <a16:creationId xmlns:a16="http://schemas.microsoft.com/office/drawing/2014/main" id="{F42FF302-66F4-AA4B-BF1E-98D23E8DB9D6}"/>
              </a:ext>
            </a:extLst>
          </p:cNvPr>
          <p:cNvPicPr>
            <a:picLocks noChangeAspect="1"/>
          </p:cNvPicPr>
          <p:nvPr/>
        </p:nvPicPr>
        <p:blipFill>
          <a:blip r:embed="rId2"/>
          <a:stretch>
            <a:fillRect/>
          </a:stretch>
        </p:blipFill>
        <p:spPr>
          <a:xfrm>
            <a:off x="9025460" y="283509"/>
            <a:ext cx="3154211" cy="4017357"/>
          </a:xfrm>
          <a:prstGeom prst="rect">
            <a:avLst/>
          </a:prstGeom>
        </p:spPr>
      </p:pic>
      <p:sp>
        <p:nvSpPr>
          <p:cNvPr id="56" name="ZoneTexte 55">
            <a:extLst>
              <a:ext uri="{FF2B5EF4-FFF2-40B4-BE49-F238E27FC236}">
                <a16:creationId xmlns:a16="http://schemas.microsoft.com/office/drawing/2014/main" id="{32C2FFF4-A46E-4DC1-9A5E-13ABE9FA210C}"/>
              </a:ext>
            </a:extLst>
          </p:cNvPr>
          <p:cNvSpPr txBox="1"/>
          <p:nvPr/>
        </p:nvSpPr>
        <p:spPr>
          <a:xfrm>
            <a:off x="6559637" y="1593309"/>
            <a:ext cx="4887254" cy="369332"/>
          </a:xfrm>
          <a:prstGeom prst="rect">
            <a:avLst/>
          </a:prstGeom>
          <a:noFill/>
        </p:spPr>
        <p:txBody>
          <a:bodyPr wrap="square">
            <a:spAutoFit/>
          </a:bodyPr>
          <a:lstStyle/>
          <a:p>
            <a:pPr algn="ctr"/>
            <a:r>
              <a:rPr lang="fr-FR" sz="1800" b="1" dirty="0">
                <a:solidFill>
                  <a:srgbClr val="651767"/>
                </a:solidFill>
              </a:rPr>
              <a:t>Nombre de CDD</a:t>
            </a:r>
          </a:p>
        </p:txBody>
      </p:sp>
      <p:sp>
        <p:nvSpPr>
          <p:cNvPr id="61" name="ZoneTexte 60">
            <a:extLst>
              <a:ext uri="{FF2B5EF4-FFF2-40B4-BE49-F238E27FC236}">
                <a16:creationId xmlns:a16="http://schemas.microsoft.com/office/drawing/2014/main" id="{979916BC-A5F2-40E7-826E-A0F39D0ED82C}"/>
              </a:ext>
            </a:extLst>
          </p:cNvPr>
          <p:cNvSpPr txBox="1"/>
          <p:nvPr/>
        </p:nvSpPr>
        <p:spPr>
          <a:xfrm>
            <a:off x="8677682" y="2024507"/>
            <a:ext cx="693918" cy="369332"/>
          </a:xfrm>
          <a:prstGeom prst="rect">
            <a:avLst/>
          </a:prstGeom>
          <a:noFill/>
        </p:spPr>
        <p:txBody>
          <a:bodyPr wrap="square">
            <a:spAutoFit/>
          </a:bodyPr>
          <a:lstStyle/>
          <a:p>
            <a:pPr algn="ctr"/>
            <a:r>
              <a:rPr lang="fr-FR" sz="1800" b="1" dirty="0">
                <a:solidFill>
                  <a:srgbClr val="651767"/>
                </a:solidFill>
                <a:latin typeface="Roboto"/>
                <a:ea typeface="Roboto"/>
                <a:cs typeface="Roboto"/>
                <a:sym typeface="Roboto"/>
              </a:rPr>
              <a:t>597</a:t>
            </a:r>
          </a:p>
        </p:txBody>
      </p:sp>
    </p:spTree>
    <p:extLst>
      <p:ext uri="{BB962C8B-B14F-4D97-AF65-F5344CB8AC3E}">
        <p14:creationId xmlns:p14="http://schemas.microsoft.com/office/powerpoint/2010/main" val="2350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Ellipse 46">
            <a:extLst>
              <a:ext uri="{FF2B5EF4-FFF2-40B4-BE49-F238E27FC236}">
                <a16:creationId xmlns:a16="http://schemas.microsoft.com/office/drawing/2014/main" id="{D8EBDD0F-361E-424E-9831-91FC64FAB1CD}"/>
              </a:ext>
            </a:extLst>
          </p:cNvPr>
          <p:cNvSpPr/>
          <p:nvPr/>
        </p:nvSpPr>
        <p:spPr>
          <a:xfrm>
            <a:off x="1714817" y="6336324"/>
            <a:ext cx="494270" cy="17122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2" name="Ellipse 41"/>
          <p:cNvSpPr/>
          <p:nvPr/>
        </p:nvSpPr>
        <p:spPr>
          <a:xfrm>
            <a:off x="1790255" y="5748000"/>
            <a:ext cx="494270" cy="17122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7" name="Ellipse 56"/>
          <p:cNvSpPr/>
          <p:nvPr/>
        </p:nvSpPr>
        <p:spPr>
          <a:xfrm>
            <a:off x="1811956" y="4586895"/>
            <a:ext cx="555584" cy="16634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3" name="Ellipse 42"/>
          <p:cNvSpPr/>
          <p:nvPr/>
        </p:nvSpPr>
        <p:spPr>
          <a:xfrm>
            <a:off x="1887051" y="2818216"/>
            <a:ext cx="494270" cy="17122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4" name="Rectangle 23"/>
          <p:cNvSpPr/>
          <p:nvPr/>
        </p:nvSpPr>
        <p:spPr>
          <a:xfrm>
            <a:off x="7956842" y="1770505"/>
            <a:ext cx="2018597" cy="53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3" name="Rectangle à coins arrondis 2"/>
          <p:cNvSpPr/>
          <p:nvPr/>
        </p:nvSpPr>
        <p:spPr>
          <a:xfrm>
            <a:off x="3602307" y="242422"/>
            <a:ext cx="4419323" cy="448594"/>
          </a:xfrm>
          <a:prstGeom prst="roundRect">
            <a:avLst/>
          </a:prstGeom>
          <a:solidFill>
            <a:srgbClr val="A24D8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 name="ZoneTexte 3"/>
          <p:cNvSpPr txBox="1"/>
          <p:nvPr/>
        </p:nvSpPr>
        <p:spPr>
          <a:xfrm>
            <a:off x="3652392" y="244755"/>
            <a:ext cx="5854129" cy="415498"/>
          </a:xfrm>
          <a:prstGeom prst="rect">
            <a:avLst/>
          </a:prstGeom>
          <a:noFill/>
          <a:ln>
            <a:noFill/>
          </a:ln>
        </p:spPr>
        <p:txBody>
          <a:bodyPr wrap="square" rtlCol="0">
            <a:spAutoFit/>
          </a:bodyPr>
          <a:lstStyle/>
          <a:p>
            <a:r>
              <a:rPr lang="fr-FR" sz="2100" dirty="0">
                <a:solidFill>
                  <a:schemeClr val="bg1"/>
                </a:solidFill>
              </a:rPr>
              <a:t>         Offre de services en 2022</a:t>
            </a:r>
          </a:p>
        </p:txBody>
      </p:sp>
      <p:sp>
        <p:nvSpPr>
          <p:cNvPr id="29" name="ZoneTexte 28"/>
          <p:cNvSpPr txBox="1"/>
          <p:nvPr/>
        </p:nvSpPr>
        <p:spPr>
          <a:xfrm>
            <a:off x="2266166" y="1303959"/>
            <a:ext cx="4616663" cy="738664"/>
          </a:xfrm>
          <a:prstGeom prst="rect">
            <a:avLst/>
          </a:prstGeom>
          <a:noFill/>
        </p:spPr>
        <p:txBody>
          <a:bodyPr wrap="square" rtlCol="0">
            <a:spAutoFit/>
          </a:bodyPr>
          <a:lstStyle/>
          <a:p>
            <a:pPr algn="ctr"/>
            <a:r>
              <a:rPr lang="fr-FR" sz="2100" b="1" dirty="0">
                <a:solidFill>
                  <a:srgbClr val="651767"/>
                </a:solidFill>
              </a:rPr>
              <a:t>Places en hébergement permanent de type foyer de vie </a:t>
            </a:r>
          </a:p>
        </p:txBody>
      </p:sp>
      <p:sp>
        <p:nvSpPr>
          <p:cNvPr id="33" name="ZoneTexte 32"/>
          <p:cNvSpPr txBox="1"/>
          <p:nvPr/>
        </p:nvSpPr>
        <p:spPr>
          <a:xfrm>
            <a:off x="2018609" y="2569265"/>
            <a:ext cx="4616663" cy="415498"/>
          </a:xfrm>
          <a:prstGeom prst="rect">
            <a:avLst/>
          </a:prstGeom>
          <a:noFill/>
        </p:spPr>
        <p:txBody>
          <a:bodyPr wrap="square" rtlCol="0">
            <a:spAutoFit/>
          </a:bodyPr>
          <a:lstStyle/>
          <a:p>
            <a:pPr algn="ctr"/>
            <a:r>
              <a:rPr lang="fr-FR" sz="2100" b="1" dirty="0">
                <a:solidFill>
                  <a:srgbClr val="651767"/>
                </a:solidFill>
              </a:rPr>
              <a:t>Places en accueil de jour</a:t>
            </a:r>
          </a:p>
        </p:txBody>
      </p:sp>
      <p:sp>
        <p:nvSpPr>
          <p:cNvPr id="34" name="Google Shape;233;p20"/>
          <p:cNvSpPr/>
          <p:nvPr/>
        </p:nvSpPr>
        <p:spPr>
          <a:xfrm>
            <a:off x="1468342" y="2487882"/>
            <a:ext cx="1301100" cy="507600"/>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15</a:t>
            </a:r>
            <a:endParaRPr sz="3200" b="1" dirty="0">
              <a:solidFill>
                <a:srgbClr val="651767"/>
              </a:solidFill>
              <a:latin typeface="Roboto"/>
              <a:ea typeface="Roboto"/>
              <a:cs typeface="Roboto"/>
              <a:sym typeface="Roboto"/>
            </a:endParaRPr>
          </a:p>
        </p:txBody>
      </p:sp>
      <p:sp>
        <p:nvSpPr>
          <p:cNvPr id="37" name="Rectangle 36"/>
          <p:cNvSpPr/>
          <p:nvPr/>
        </p:nvSpPr>
        <p:spPr>
          <a:xfrm>
            <a:off x="505286" y="839905"/>
            <a:ext cx="217508" cy="5709805"/>
          </a:xfrm>
          <a:prstGeom prst="rect">
            <a:avLst/>
          </a:prstGeom>
          <a:solidFill>
            <a:srgbClr val="6517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0" name="Arrondir un rectangle avec un coin diagonal 39"/>
          <p:cNvSpPr/>
          <p:nvPr/>
        </p:nvSpPr>
        <p:spPr>
          <a:xfrm>
            <a:off x="888359" y="1049448"/>
            <a:ext cx="9901962" cy="2279961"/>
          </a:xfrm>
          <a:prstGeom prst="round2DiagRect">
            <a:avLst/>
          </a:prstGeom>
          <a:no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6" name="ZoneTexte 25"/>
          <p:cNvSpPr txBox="1"/>
          <p:nvPr/>
        </p:nvSpPr>
        <p:spPr>
          <a:xfrm>
            <a:off x="10790321" y="976110"/>
            <a:ext cx="1453082" cy="415498"/>
          </a:xfrm>
          <a:prstGeom prst="rect">
            <a:avLst/>
          </a:prstGeom>
          <a:noFill/>
        </p:spPr>
        <p:txBody>
          <a:bodyPr wrap="square" rtlCol="0">
            <a:spAutoFit/>
          </a:bodyPr>
          <a:lstStyle/>
          <a:p>
            <a:r>
              <a:rPr lang="fr-FR" sz="2100" b="1" dirty="0">
                <a:solidFill>
                  <a:srgbClr val="B12284"/>
                </a:solidFill>
              </a:rPr>
              <a:t>IFFENDIC</a:t>
            </a:r>
          </a:p>
        </p:txBody>
      </p:sp>
      <p:sp>
        <p:nvSpPr>
          <p:cNvPr id="49" name="Rectangle 48"/>
          <p:cNvSpPr/>
          <p:nvPr/>
        </p:nvSpPr>
        <p:spPr>
          <a:xfrm>
            <a:off x="2669329" y="3587404"/>
            <a:ext cx="1039413" cy="2148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8" name="ZoneTexte 47"/>
          <p:cNvSpPr txBox="1"/>
          <p:nvPr/>
        </p:nvSpPr>
        <p:spPr>
          <a:xfrm>
            <a:off x="10851030" y="3487058"/>
            <a:ext cx="1453082" cy="415498"/>
          </a:xfrm>
          <a:prstGeom prst="rect">
            <a:avLst/>
          </a:prstGeom>
          <a:noFill/>
        </p:spPr>
        <p:txBody>
          <a:bodyPr wrap="square" rtlCol="0">
            <a:spAutoFit/>
          </a:bodyPr>
          <a:lstStyle/>
          <a:p>
            <a:r>
              <a:rPr lang="fr-FR" sz="2100" b="1" dirty="0">
                <a:solidFill>
                  <a:srgbClr val="B12284"/>
                </a:solidFill>
              </a:rPr>
              <a:t>RENNES</a:t>
            </a:r>
          </a:p>
        </p:txBody>
      </p:sp>
      <p:sp>
        <p:nvSpPr>
          <p:cNvPr id="50" name="ZoneTexte 49"/>
          <p:cNvSpPr txBox="1"/>
          <p:nvPr/>
        </p:nvSpPr>
        <p:spPr>
          <a:xfrm>
            <a:off x="2172416" y="3633862"/>
            <a:ext cx="6310844" cy="415498"/>
          </a:xfrm>
          <a:prstGeom prst="rect">
            <a:avLst/>
          </a:prstGeom>
          <a:noFill/>
        </p:spPr>
        <p:txBody>
          <a:bodyPr wrap="square" rtlCol="0">
            <a:spAutoFit/>
          </a:bodyPr>
          <a:lstStyle/>
          <a:p>
            <a:pPr algn="ctr"/>
            <a:r>
              <a:rPr lang="fr-FR" sz="2100" b="1" dirty="0">
                <a:solidFill>
                  <a:srgbClr val="651767"/>
                </a:solidFill>
              </a:rPr>
              <a:t>Personnes accueillies en foyer d’hébergement</a:t>
            </a:r>
          </a:p>
        </p:txBody>
      </p:sp>
      <p:sp>
        <p:nvSpPr>
          <p:cNvPr id="55" name="Google Shape;233;p20"/>
          <p:cNvSpPr/>
          <p:nvPr/>
        </p:nvSpPr>
        <p:spPr>
          <a:xfrm>
            <a:off x="1428628" y="4227752"/>
            <a:ext cx="1301100" cy="507600"/>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16</a:t>
            </a:r>
            <a:endParaRPr sz="3200" b="1" dirty="0">
              <a:solidFill>
                <a:srgbClr val="651767"/>
              </a:solidFill>
              <a:latin typeface="Roboto"/>
              <a:ea typeface="Roboto"/>
              <a:cs typeface="Roboto"/>
              <a:sym typeface="Roboto"/>
            </a:endParaRPr>
          </a:p>
        </p:txBody>
      </p:sp>
      <p:sp>
        <p:nvSpPr>
          <p:cNvPr id="56" name="ZoneTexte 55"/>
          <p:cNvSpPr txBox="1"/>
          <p:nvPr/>
        </p:nvSpPr>
        <p:spPr>
          <a:xfrm>
            <a:off x="2514333" y="4207565"/>
            <a:ext cx="6052617" cy="415498"/>
          </a:xfrm>
          <a:prstGeom prst="rect">
            <a:avLst/>
          </a:prstGeom>
          <a:noFill/>
        </p:spPr>
        <p:txBody>
          <a:bodyPr wrap="square" rtlCol="0">
            <a:spAutoFit/>
          </a:bodyPr>
          <a:lstStyle/>
          <a:p>
            <a:pPr algn="ctr"/>
            <a:r>
              <a:rPr lang="fr-FR" sz="2100" b="1" dirty="0">
                <a:solidFill>
                  <a:srgbClr val="651767"/>
                </a:solidFill>
              </a:rPr>
              <a:t>Personnes accueillies en foyer de vie</a:t>
            </a:r>
          </a:p>
        </p:txBody>
      </p:sp>
      <p:sp>
        <p:nvSpPr>
          <p:cNvPr id="61" name="ZoneTexte 60"/>
          <p:cNvSpPr txBox="1"/>
          <p:nvPr/>
        </p:nvSpPr>
        <p:spPr>
          <a:xfrm>
            <a:off x="2066878" y="4833041"/>
            <a:ext cx="4616663" cy="415498"/>
          </a:xfrm>
          <a:prstGeom prst="rect">
            <a:avLst/>
          </a:prstGeom>
          <a:noFill/>
        </p:spPr>
        <p:txBody>
          <a:bodyPr wrap="square" rtlCol="0">
            <a:spAutoFit/>
          </a:bodyPr>
          <a:lstStyle/>
          <a:p>
            <a:pPr algn="ctr"/>
            <a:r>
              <a:rPr lang="fr-FR" sz="2100" b="1" dirty="0">
                <a:solidFill>
                  <a:srgbClr val="651767"/>
                </a:solidFill>
              </a:rPr>
              <a:t>Accueil temporaire </a:t>
            </a:r>
          </a:p>
        </p:txBody>
      </p:sp>
      <p:sp>
        <p:nvSpPr>
          <p:cNvPr id="65" name="Ellipse 64"/>
          <p:cNvSpPr/>
          <p:nvPr/>
        </p:nvSpPr>
        <p:spPr>
          <a:xfrm>
            <a:off x="1789086" y="3953628"/>
            <a:ext cx="555584" cy="16634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66" name="Ellipse 65"/>
          <p:cNvSpPr/>
          <p:nvPr/>
        </p:nvSpPr>
        <p:spPr>
          <a:xfrm>
            <a:off x="1728376" y="5145872"/>
            <a:ext cx="555584" cy="16634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1" name="Google Shape;233;p20"/>
          <p:cNvSpPr/>
          <p:nvPr/>
        </p:nvSpPr>
        <p:spPr>
          <a:xfrm>
            <a:off x="1420762" y="3552247"/>
            <a:ext cx="1323114" cy="569995"/>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38</a:t>
            </a:r>
            <a:endParaRPr sz="3200" b="1" dirty="0">
              <a:solidFill>
                <a:srgbClr val="651767"/>
              </a:solidFill>
              <a:latin typeface="Roboto"/>
              <a:ea typeface="Roboto"/>
              <a:cs typeface="Roboto"/>
              <a:sym typeface="Roboto"/>
            </a:endParaRPr>
          </a:p>
        </p:txBody>
      </p:sp>
      <p:sp>
        <p:nvSpPr>
          <p:cNvPr id="68" name="Google Shape;233;p20"/>
          <p:cNvSpPr/>
          <p:nvPr/>
        </p:nvSpPr>
        <p:spPr>
          <a:xfrm>
            <a:off x="1386840" y="4829645"/>
            <a:ext cx="1301100" cy="507600"/>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12</a:t>
            </a:r>
            <a:endParaRPr sz="3200" b="1" dirty="0">
              <a:solidFill>
                <a:srgbClr val="651767"/>
              </a:solidFill>
              <a:latin typeface="Roboto"/>
              <a:ea typeface="Roboto"/>
              <a:cs typeface="Roboto"/>
              <a:sym typeface="Roboto"/>
            </a:endParaRPr>
          </a:p>
        </p:txBody>
      </p:sp>
      <p:sp>
        <p:nvSpPr>
          <p:cNvPr id="31" name="Google Shape;233;p20"/>
          <p:cNvSpPr/>
          <p:nvPr/>
        </p:nvSpPr>
        <p:spPr>
          <a:xfrm>
            <a:off x="1485321" y="1901938"/>
            <a:ext cx="1284121" cy="366057"/>
          </a:xfrm>
          <a:prstGeom prst="rect">
            <a:avLst/>
          </a:prstGeom>
          <a:noFill/>
          <a:ln>
            <a:noFill/>
          </a:ln>
        </p:spPr>
        <p:txBody>
          <a:bodyPr spcFirstLastPara="1" wrap="square" lIns="91425" tIns="91425" rIns="91425" bIns="91425" anchor="ctr" anchorCtr="0">
            <a:noAutofit/>
          </a:bodyPr>
          <a:lstStyle/>
          <a:p>
            <a:pPr algn="ctr"/>
            <a:endParaRPr sz="3200" b="1" dirty="0">
              <a:solidFill>
                <a:srgbClr val="651767"/>
              </a:solidFill>
              <a:latin typeface="Roboto"/>
              <a:ea typeface="Roboto"/>
              <a:cs typeface="Roboto"/>
              <a:sym typeface="Roboto"/>
            </a:endParaRPr>
          </a:p>
        </p:txBody>
      </p:sp>
      <p:sp>
        <p:nvSpPr>
          <p:cNvPr id="70" name="Ellipse 69"/>
          <p:cNvSpPr/>
          <p:nvPr/>
        </p:nvSpPr>
        <p:spPr>
          <a:xfrm>
            <a:off x="1873270" y="1563517"/>
            <a:ext cx="494270" cy="171222"/>
          </a:xfrm>
          <a:prstGeom prst="ellipse">
            <a:avLst/>
          </a:prstGeom>
          <a:solidFill>
            <a:srgbClr val="EE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8" name="Google Shape;233;p20"/>
          <p:cNvSpPr/>
          <p:nvPr/>
        </p:nvSpPr>
        <p:spPr>
          <a:xfrm>
            <a:off x="1472053" y="1245301"/>
            <a:ext cx="1301100" cy="528514"/>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40</a:t>
            </a:r>
            <a:endParaRPr sz="3200" b="1" dirty="0">
              <a:solidFill>
                <a:srgbClr val="651767"/>
              </a:solidFill>
              <a:latin typeface="Roboto"/>
              <a:ea typeface="Roboto"/>
              <a:cs typeface="Roboto"/>
              <a:sym typeface="Roboto"/>
            </a:endParaRPr>
          </a:p>
        </p:txBody>
      </p:sp>
      <p:pic>
        <p:nvPicPr>
          <p:cNvPr id="71" name="Image 70">
            <a:extLst>
              <a:ext uri="{FF2B5EF4-FFF2-40B4-BE49-F238E27FC236}">
                <a16:creationId xmlns:a16="http://schemas.microsoft.com/office/drawing/2014/main" id="{F42FF302-66F4-AA4B-BF1E-98D23E8DB9D6}"/>
              </a:ext>
            </a:extLst>
          </p:cNvPr>
          <p:cNvPicPr>
            <a:picLocks noChangeAspect="1"/>
          </p:cNvPicPr>
          <p:nvPr/>
        </p:nvPicPr>
        <p:blipFill>
          <a:blip r:embed="rId2"/>
          <a:stretch>
            <a:fillRect/>
          </a:stretch>
        </p:blipFill>
        <p:spPr>
          <a:xfrm>
            <a:off x="7517742" y="1018685"/>
            <a:ext cx="3149474" cy="4011324"/>
          </a:xfrm>
          <a:prstGeom prst="rect">
            <a:avLst/>
          </a:prstGeom>
        </p:spPr>
      </p:pic>
      <p:sp>
        <p:nvSpPr>
          <p:cNvPr id="45" name="Google Shape;233;p20"/>
          <p:cNvSpPr/>
          <p:nvPr/>
        </p:nvSpPr>
        <p:spPr>
          <a:xfrm>
            <a:off x="1372459" y="5401317"/>
            <a:ext cx="1301100" cy="507600"/>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15</a:t>
            </a:r>
            <a:endParaRPr sz="3200" b="1" dirty="0">
              <a:solidFill>
                <a:srgbClr val="651767"/>
              </a:solidFill>
              <a:latin typeface="Roboto"/>
              <a:ea typeface="Roboto"/>
              <a:cs typeface="Roboto"/>
              <a:sym typeface="Roboto"/>
            </a:endParaRPr>
          </a:p>
        </p:txBody>
      </p:sp>
      <p:sp>
        <p:nvSpPr>
          <p:cNvPr id="44" name="Arrondir un rectangle avec un coin diagonal 43"/>
          <p:cNvSpPr/>
          <p:nvPr/>
        </p:nvSpPr>
        <p:spPr>
          <a:xfrm>
            <a:off x="888359" y="3543791"/>
            <a:ext cx="9901961" cy="3005919"/>
          </a:xfrm>
          <a:prstGeom prst="round2DiagRect">
            <a:avLst/>
          </a:prstGeom>
          <a:noFill/>
          <a:ln w="57150">
            <a:solidFill>
              <a:srgbClr val="EEB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1" name="ZoneTexte 40"/>
          <p:cNvSpPr txBox="1"/>
          <p:nvPr/>
        </p:nvSpPr>
        <p:spPr>
          <a:xfrm>
            <a:off x="2063656" y="5442327"/>
            <a:ext cx="4616663" cy="415498"/>
          </a:xfrm>
          <a:prstGeom prst="rect">
            <a:avLst/>
          </a:prstGeom>
          <a:noFill/>
        </p:spPr>
        <p:txBody>
          <a:bodyPr wrap="square" rtlCol="0">
            <a:spAutoFit/>
          </a:bodyPr>
          <a:lstStyle/>
          <a:p>
            <a:pPr algn="ctr"/>
            <a:r>
              <a:rPr lang="fr-FR" sz="2100" b="1" dirty="0">
                <a:solidFill>
                  <a:srgbClr val="651767"/>
                </a:solidFill>
              </a:rPr>
              <a:t>Accueil de jour </a:t>
            </a:r>
          </a:p>
        </p:txBody>
      </p:sp>
      <p:sp>
        <p:nvSpPr>
          <p:cNvPr id="46" name="Google Shape;233;p20">
            <a:extLst>
              <a:ext uri="{FF2B5EF4-FFF2-40B4-BE49-F238E27FC236}">
                <a16:creationId xmlns:a16="http://schemas.microsoft.com/office/drawing/2014/main" id="{67D821DC-5066-41EB-814B-BF50C66B8ACC}"/>
              </a:ext>
            </a:extLst>
          </p:cNvPr>
          <p:cNvSpPr/>
          <p:nvPr/>
        </p:nvSpPr>
        <p:spPr>
          <a:xfrm>
            <a:off x="1355618" y="6039091"/>
            <a:ext cx="1301100" cy="507600"/>
          </a:xfrm>
          <a:prstGeom prst="rect">
            <a:avLst/>
          </a:prstGeom>
          <a:noFill/>
          <a:ln>
            <a:noFill/>
          </a:ln>
        </p:spPr>
        <p:txBody>
          <a:bodyPr spcFirstLastPara="1" wrap="square" lIns="91425" tIns="91425" rIns="91425" bIns="91425" anchor="ctr" anchorCtr="0">
            <a:noAutofit/>
          </a:bodyPr>
          <a:lstStyle/>
          <a:p>
            <a:pPr algn="ctr"/>
            <a:r>
              <a:rPr lang="fr-FR" sz="3200" b="1" dirty="0">
                <a:solidFill>
                  <a:srgbClr val="651767"/>
                </a:solidFill>
                <a:latin typeface="Roboto"/>
                <a:ea typeface="Roboto"/>
                <a:cs typeface="Roboto"/>
                <a:sym typeface="Roboto"/>
              </a:rPr>
              <a:t>61</a:t>
            </a:r>
            <a:endParaRPr sz="3200" b="1" dirty="0">
              <a:solidFill>
                <a:srgbClr val="651767"/>
              </a:solidFill>
              <a:latin typeface="Roboto"/>
              <a:ea typeface="Roboto"/>
              <a:cs typeface="Roboto"/>
              <a:sym typeface="Roboto"/>
            </a:endParaRPr>
          </a:p>
        </p:txBody>
      </p:sp>
      <p:sp>
        <p:nvSpPr>
          <p:cNvPr id="52" name="ZoneTexte 51">
            <a:extLst>
              <a:ext uri="{FF2B5EF4-FFF2-40B4-BE49-F238E27FC236}">
                <a16:creationId xmlns:a16="http://schemas.microsoft.com/office/drawing/2014/main" id="{78932A77-E2E0-41D8-9EC6-8E9652A27265}"/>
              </a:ext>
            </a:extLst>
          </p:cNvPr>
          <p:cNvSpPr txBox="1"/>
          <p:nvPr/>
        </p:nvSpPr>
        <p:spPr>
          <a:xfrm>
            <a:off x="2064467" y="6072207"/>
            <a:ext cx="4616663" cy="415498"/>
          </a:xfrm>
          <a:prstGeom prst="rect">
            <a:avLst/>
          </a:prstGeom>
          <a:noFill/>
        </p:spPr>
        <p:txBody>
          <a:bodyPr wrap="square" rtlCol="0">
            <a:spAutoFit/>
          </a:bodyPr>
          <a:lstStyle/>
          <a:p>
            <a:pPr algn="ctr"/>
            <a:r>
              <a:rPr lang="fr-FR" sz="2100" b="1" dirty="0">
                <a:solidFill>
                  <a:srgbClr val="651767"/>
                </a:solidFill>
              </a:rPr>
              <a:t>SAVS </a:t>
            </a:r>
          </a:p>
        </p:txBody>
      </p:sp>
    </p:spTree>
    <p:extLst>
      <p:ext uri="{BB962C8B-B14F-4D97-AF65-F5344CB8AC3E}">
        <p14:creationId xmlns:p14="http://schemas.microsoft.com/office/powerpoint/2010/main" val="580158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13519F8-B788-509B-59EC-C30D2612B9CD}"/>
              </a:ext>
            </a:extLst>
          </p:cNvPr>
          <p:cNvSpPr>
            <a:spLocks noGrp="1"/>
          </p:cNvSpPr>
          <p:nvPr>
            <p:ph type="dt" sz="half" idx="10"/>
          </p:nvPr>
        </p:nvSpPr>
        <p:spPr/>
        <p:txBody>
          <a:bodyPr/>
          <a:lstStyle/>
          <a:p>
            <a:r>
              <a:rPr lang="fr-FR" dirty="0"/>
              <a:t>18/10/23</a:t>
            </a:r>
          </a:p>
        </p:txBody>
      </p:sp>
      <p:sp>
        <p:nvSpPr>
          <p:cNvPr id="4" name="Espace réservé du numéro de diapositive 3">
            <a:extLst>
              <a:ext uri="{FF2B5EF4-FFF2-40B4-BE49-F238E27FC236}">
                <a16:creationId xmlns:a16="http://schemas.microsoft.com/office/drawing/2014/main" id="{D834819D-B78D-4C32-9723-7E55D8287938}"/>
              </a:ext>
            </a:extLst>
          </p:cNvPr>
          <p:cNvSpPr>
            <a:spLocks noGrp="1"/>
          </p:cNvSpPr>
          <p:nvPr>
            <p:ph type="sldNum" sz="quarter" idx="12"/>
          </p:nvPr>
        </p:nvSpPr>
        <p:spPr>
          <a:xfrm>
            <a:off x="9945281" y="6230690"/>
            <a:ext cx="1776730" cy="402567"/>
          </a:xfrm>
        </p:spPr>
        <p:txBody>
          <a:bodyPr/>
          <a:lstStyle/>
          <a:p>
            <a:fld id="{E9C2AE30-263F-4FF1-9C09-810AA140D6E3}" type="slidenum">
              <a:rPr lang="fr-FR" smtClean="0"/>
              <a:pPr/>
              <a:t>4</a:t>
            </a:fld>
            <a:endParaRPr lang="fr-FR"/>
          </a:p>
        </p:txBody>
      </p:sp>
      <p:grpSp>
        <p:nvGrpSpPr>
          <p:cNvPr id="7" name="Google Shape;1584;p41">
            <a:extLst>
              <a:ext uri="{FF2B5EF4-FFF2-40B4-BE49-F238E27FC236}">
                <a16:creationId xmlns:a16="http://schemas.microsoft.com/office/drawing/2014/main" id="{4DE7A6E0-E7DE-1248-7FB6-29DF6531C64A}"/>
              </a:ext>
            </a:extLst>
          </p:cNvPr>
          <p:cNvGrpSpPr/>
          <p:nvPr/>
        </p:nvGrpSpPr>
        <p:grpSpPr>
          <a:xfrm>
            <a:off x="115422" y="1429511"/>
            <a:ext cx="2266896" cy="2915143"/>
            <a:chOff x="885825" y="1256325"/>
            <a:chExt cx="1700172" cy="2186357"/>
          </a:xfrm>
          <a:solidFill>
            <a:srgbClr val="EB577C"/>
          </a:solidFill>
        </p:grpSpPr>
        <p:sp>
          <p:nvSpPr>
            <p:cNvPr id="8" name="Google Shape;1585;p41">
              <a:extLst>
                <a:ext uri="{FF2B5EF4-FFF2-40B4-BE49-F238E27FC236}">
                  <a16:creationId xmlns:a16="http://schemas.microsoft.com/office/drawing/2014/main" id="{C6D8224E-33F6-2528-736E-9A7E630B1A40}"/>
                </a:ext>
              </a:extLst>
            </p:cNvPr>
            <p:cNvSpPr/>
            <p:nvPr/>
          </p:nvSpPr>
          <p:spPr>
            <a:xfrm>
              <a:off x="1499950" y="1303869"/>
              <a:ext cx="471899" cy="478641"/>
            </a:xfrm>
            <a:custGeom>
              <a:avLst/>
              <a:gdLst/>
              <a:ahLst/>
              <a:cxnLst/>
              <a:rect l="l" t="t" r="r" b="b"/>
              <a:pathLst>
                <a:path w="5678" h="5678" extrusionOk="0">
                  <a:moveTo>
                    <a:pt x="2839" y="1"/>
                  </a:moveTo>
                  <a:cubicBezTo>
                    <a:pt x="1272" y="1"/>
                    <a:pt x="0" y="1272"/>
                    <a:pt x="0" y="2839"/>
                  </a:cubicBezTo>
                  <a:cubicBezTo>
                    <a:pt x="0" y="4407"/>
                    <a:pt x="1272" y="5678"/>
                    <a:pt x="2839" y="5678"/>
                  </a:cubicBezTo>
                  <a:cubicBezTo>
                    <a:pt x="4407" y="5678"/>
                    <a:pt x="5678" y="4407"/>
                    <a:pt x="5678" y="2839"/>
                  </a:cubicBezTo>
                  <a:cubicBezTo>
                    <a:pt x="5678" y="1272"/>
                    <a:pt x="4407" y="1"/>
                    <a:pt x="2839" y="1"/>
                  </a:cubicBezTo>
                  <a:close/>
                </a:path>
              </a:pathLst>
            </a:custGeom>
            <a:grpFill/>
            <a:ln>
              <a:solidFill>
                <a:srgbClr val="EB577C"/>
              </a:solidFill>
            </a:ln>
          </p:spPr>
          <p:txBody>
            <a:bodyPr spcFirstLastPara="1" wrap="square" lIns="121900" tIns="121900" rIns="121900" bIns="121900" anchor="ctr" anchorCtr="0">
              <a:noAutofit/>
            </a:bodyPr>
            <a:lstStyle/>
            <a:p>
              <a:endParaRPr sz="2400"/>
            </a:p>
          </p:txBody>
        </p:sp>
        <p:grpSp>
          <p:nvGrpSpPr>
            <p:cNvPr id="9" name="Google Shape;1586;p41">
              <a:extLst>
                <a:ext uri="{FF2B5EF4-FFF2-40B4-BE49-F238E27FC236}">
                  <a16:creationId xmlns:a16="http://schemas.microsoft.com/office/drawing/2014/main" id="{059AC838-C049-D8B5-01BE-C41760FFC256}"/>
                </a:ext>
              </a:extLst>
            </p:cNvPr>
            <p:cNvGrpSpPr/>
            <p:nvPr/>
          </p:nvGrpSpPr>
          <p:grpSpPr>
            <a:xfrm>
              <a:off x="885825" y="1256325"/>
              <a:ext cx="1700172" cy="2186357"/>
              <a:chOff x="885825" y="1256325"/>
              <a:chExt cx="1700172" cy="2186357"/>
            </a:xfrm>
            <a:grpFill/>
          </p:grpSpPr>
          <p:sp>
            <p:nvSpPr>
              <p:cNvPr id="10" name="Google Shape;1587;p41">
                <a:extLst>
                  <a:ext uri="{FF2B5EF4-FFF2-40B4-BE49-F238E27FC236}">
                    <a16:creationId xmlns:a16="http://schemas.microsoft.com/office/drawing/2014/main" id="{B10F7065-BFEF-DAE5-10CB-C033AFB38B69}"/>
                  </a:ext>
                </a:extLst>
              </p:cNvPr>
              <p:cNvSpPr/>
              <p:nvPr/>
            </p:nvSpPr>
            <p:spPr>
              <a:xfrm>
                <a:off x="885825" y="1495561"/>
                <a:ext cx="1700172" cy="1868201"/>
              </a:xfrm>
              <a:custGeom>
                <a:avLst/>
                <a:gdLst/>
                <a:ahLst/>
                <a:cxnLst/>
                <a:rect l="l" t="t" r="r" b="b"/>
                <a:pathLst>
                  <a:path w="17244" h="22162" extrusionOk="0">
                    <a:moveTo>
                      <a:pt x="2324" y="1"/>
                    </a:moveTo>
                    <a:cubicBezTo>
                      <a:pt x="1042" y="1"/>
                      <a:pt x="1" y="1042"/>
                      <a:pt x="1" y="2324"/>
                    </a:cubicBezTo>
                    <a:lnTo>
                      <a:pt x="1" y="19838"/>
                    </a:lnTo>
                    <a:cubicBezTo>
                      <a:pt x="1" y="21119"/>
                      <a:pt x="1042" y="22162"/>
                      <a:pt x="2324" y="22162"/>
                    </a:cubicBezTo>
                    <a:lnTo>
                      <a:pt x="12011" y="22162"/>
                    </a:lnTo>
                    <a:lnTo>
                      <a:pt x="12011" y="21029"/>
                    </a:lnTo>
                    <a:lnTo>
                      <a:pt x="2324" y="21029"/>
                    </a:lnTo>
                    <a:cubicBezTo>
                      <a:pt x="1668" y="21029"/>
                      <a:pt x="1133" y="20495"/>
                      <a:pt x="1133" y="19840"/>
                    </a:cubicBezTo>
                    <a:lnTo>
                      <a:pt x="1133" y="2324"/>
                    </a:lnTo>
                    <a:cubicBezTo>
                      <a:pt x="1133" y="1668"/>
                      <a:pt x="1668" y="1133"/>
                      <a:pt x="2324" y="1133"/>
                    </a:cubicBezTo>
                    <a:lnTo>
                      <a:pt x="14920" y="1133"/>
                    </a:lnTo>
                    <a:cubicBezTo>
                      <a:pt x="15576" y="1133"/>
                      <a:pt x="16111" y="1668"/>
                      <a:pt x="16111" y="2324"/>
                    </a:cubicBezTo>
                    <a:lnTo>
                      <a:pt x="16111" y="7628"/>
                    </a:lnTo>
                    <a:lnTo>
                      <a:pt x="17244" y="7628"/>
                    </a:lnTo>
                    <a:lnTo>
                      <a:pt x="17244" y="2324"/>
                    </a:lnTo>
                    <a:cubicBezTo>
                      <a:pt x="17244" y="1042"/>
                      <a:pt x="16201" y="1"/>
                      <a:pt x="14920" y="1"/>
                    </a:cubicBezTo>
                    <a:close/>
                  </a:path>
                </a:pathLst>
              </a:custGeom>
              <a:grpFill/>
              <a:ln>
                <a:solidFill>
                  <a:srgbClr val="EB577C"/>
                </a:solidFill>
              </a:ln>
            </p:spPr>
            <p:txBody>
              <a:bodyPr spcFirstLastPara="1" wrap="square" lIns="121900" tIns="121900" rIns="121900" bIns="121900" anchor="ctr" anchorCtr="0">
                <a:noAutofit/>
              </a:bodyPr>
              <a:lstStyle/>
              <a:p>
                <a:endParaRPr sz="2400"/>
              </a:p>
            </p:txBody>
          </p:sp>
          <p:sp>
            <p:nvSpPr>
              <p:cNvPr id="11" name="Google Shape;1588;p41">
                <a:extLst>
                  <a:ext uri="{FF2B5EF4-FFF2-40B4-BE49-F238E27FC236}">
                    <a16:creationId xmlns:a16="http://schemas.microsoft.com/office/drawing/2014/main" id="{B5F82D50-B67D-A687-66F0-8D178399E51B}"/>
                  </a:ext>
                </a:extLst>
              </p:cNvPr>
              <p:cNvSpPr/>
              <p:nvPr/>
            </p:nvSpPr>
            <p:spPr>
              <a:xfrm>
                <a:off x="2066952" y="3189283"/>
                <a:ext cx="193563" cy="253398"/>
              </a:xfrm>
              <a:custGeom>
                <a:avLst/>
                <a:gdLst/>
                <a:ahLst/>
                <a:cxnLst/>
                <a:rect l="l" t="t" r="r" b="b"/>
                <a:pathLst>
                  <a:path w="2329" h="3006" extrusionOk="0">
                    <a:moveTo>
                      <a:pt x="1" y="0"/>
                    </a:moveTo>
                    <a:lnTo>
                      <a:pt x="1" y="3006"/>
                    </a:lnTo>
                    <a:lnTo>
                      <a:pt x="2329" y="1503"/>
                    </a:lnTo>
                    <a:lnTo>
                      <a:pt x="1" y="0"/>
                    </a:lnTo>
                    <a:close/>
                  </a:path>
                </a:pathLst>
              </a:custGeom>
              <a:grpFill/>
              <a:ln>
                <a:solidFill>
                  <a:srgbClr val="EB577C"/>
                </a:solidFill>
              </a:ln>
            </p:spPr>
            <p:txBody>
              <a:bodyPr spcFirstLastPara="1" wrap="square" lIns="121900" tIns="121900" rIns="121900" bIns="121900" anchor="ctr" anchorCtr="0">
                <a:noAutofit/>
              </a:bodyPr>
              <a:lstStyle/>
              <a:p>
                <a:endParaRPr sz="2400"/>
              </a:p>
            </p:txBody>
          </p:sp>
          <p:sp>
            <p:nvSpPr>
              <p:cNvPr id="12" name="Google Shape;1589;p41">
                <a:extLst>
                  <a:ext uri="{FF2B5EF4-FFF2-40B4-BE49-F238E27FC236}">
                    <a16:creationId xmlns:a16="http://schemas.microsoft.com/office/drawing/2014/main" id="{561050F3-5ACA-3C6F-70B5-53FAB6195BA8}"/>
                  </a:ext>
                </a:extLst>
              </p:cNvPr>
              <p:cNvSpPr/>
              <p:nvPr/>
            </p:nvSpPr>
            <p:spPr>
              <a:xfrm>
                <a:off x="1452951" y="1256325"/>
                <a:ext cx="565896" cy="573982"/>
              </a:xfrm>
              <a:custGeom>
                <a:avLst/>
                <a:gdLst/>
                <a:ahLst/>
                <a:cxnLst/>
                <a:rect l="l" t="t" r="r" b="b"/>
                <a:pathLst>
                  <a:path w="6809" h="6809" extrusionOk="0">
                    <a:moveTo>
                      <a:pt x="3405" y="1131"/>
                    </a:moveTo>
                    <a:cubicBezTo>
                      <a:pt x="4658" y="1131"/>
                      <a:pt x="5677" y="2152"/>
                      <a:pt x="5677" y="3403"/>
                    </a:cubicBezTo>
                    <a:cubicBezTo>
                      <a:pt x="5677" y="4656"/>
                      <a:pt x="4658" y="5676"/>
                      <a:pt x="3405" y="5676"/>
                    </a:cubicBezTo>
                    <a:cubicBezTo>
                      <a:pt x="2152" y="5676"/>
                      <a:pt x="1132" y="4656"/>
                      <a:pt x="1132" y="3403"/>
                    </a:cubicBezTo>
                    <a:cubicBezTo>
                      <a:pt x="1132" y="2150"/>
                      <a:pt x="2152" y="1131"/>
                      <a:pt x="3405" y="1131"/>
                    </a:cubicBezTo>
                    <a:close/>
                    <a:moveTo>
                      <a:pt x="3405" y="1"/>
                    </a:moveTo>
                    <a:cubicBezTo>
                      <a:pt x="1527" y="1"/>
                      <a:pt x="1" y="1527"/>
                      <a:pt x="1" y="3405"/>
                    </a:cubicBezTo>
                    <a:cubicBezTo>
                      <a:pt x="1" y="5282"/>
                      <a:pt x="1528" y="6809"/>
                      <a:pt x="3405" y="6809"/>
                    </a:cubicBezTo>
                    <a:cubicBezTo>
                      <a:pt x="5282" y="6809"/>
                      <a:pt x="6809" y="5282"/>
                      <a:pt x="6809" y="3405"/>
                    </a:cubicBezTo>
                    <a:cubicBezTo>
                      <a:pt x="6809" y="1527"/>
                      <a:pt x="5282" y="1"/>
                      <a:pt x="3405" y="1"/>
                    </a:cubicBezTo>
                    <a:close/>
                  </a:path>
                </a:pathLst>
              </a:custGeom>
              <a:grpFill/>
              <a:ln>
                <a:solidFill>
                  <a:srgbClr val="EB577C"/>
                </a:solidFill>
              </a:ln>
            </p:spPr>
            <p:txBody>
              <a:bodyPr spcFirstLastPara="1" wrap="square" lIns="121900" tIns="121900" rIns="121900" bIns="121900" anchor="ctr" anchorCtr="0">
                <a:noAutofit/>
              </a:bodyPr>
              <a:lstStyle/>
              <a:p>
                <a:endParaRPr sz="2400"/>
              </a:p>
            </p:txBody>
          </p:sp>
        </p:grpSp>
      </p:grpSp>
      <p:grpSp>
        <p:nvGrpSpPr>
          <p:cNvPr id="13" name="Google Shape;1590;p41">
            <a:extLst>
              <a:ext uri="{FF2B5EF4-FFF2-40B4-BE49-F238E27FC236}">
                <a16:creationId xmlns:a16="http://schemas.microsoft.com/office/drawing/2014/main" id="{4E964152-2E81-A7F2-0B74-97152EC73191}"/>
              </a:ext>
            </a:extLst>
          </p:cNvPr>
          <p:cNvGrpSpPr/>
          <p:nvPr/>
        </p:nvGrpSpPr>
        <p:grpSpPr>
          <a:xfrm>
            <a:off x="5779919" y="2616766"/>
            <a:ext cx="2266896" cy="2915251"/>
            <a:chOff x="5134198" y="2146767"/>
            <a:chExt cx="1700172" cy="2186438"/>
          </a:xfrm>
        </p:grpSpPr>
        <p:sp>
          <p:nvSpPr>
            <p:cNvPr id="14" name="Google Shape;1591;p41">
              <a:extLst>
                <a:ext uri="{FF2B5EF4-FFF2-40B4-BE49-F238E27FC236}">
                  <a16:creationId xmlns:a16="http://schemas.microsoft.com/office/drawing/2014/main" id="{859AB1BD-3712-5227-5B22-F31EBB4230E7}"/>
                </a:ext>
              </a:extLst>
            </p:cNvPr>
            <p:cNvSpPr/>
            <p:nvPr/>
          </p:nvSpPr>
          <p:spPr>
            <a:xfrm>
              <a:off x="5748281" y="3806936"/>
              <a:ext cx="471982" cy="478726"/>
            </a:xfrm>
            <a:custGeom>
              <a:avLst/>
              <a:gdLst/>
              <a:ahLst/>
              <a:cxnLst/>
              <a:rect l="l" t="t" r="r" b="b"/>
              <a:pathLst>
                <a:path w="5679" h="5679" extrusionOk="0">
                  <a:moveTo>
                    <a:pt x="2839" y="1"/>
                  </a:moveTo>
                  <a:cubicBezTo>
                    <a:pt x="1271" y="1"/>
                    <a:pt x="1" y="1271"/>
                    <a:pt x="1" y="2840"/>
                  </a:cubicBezTo>
                  <a:cubicBezTo>
                    <a:pt x="1" y="4407"/>
                    <a:pt x="1271" y="5678"/>
                    <a:pt x="2839" y="5678"/>
                  </a:cubicBezTo>
                  <a:cubicBezTo>
                    <a:pt x="4407" y="5678"/>
                    <a:pt x="5678" y="4407"/>
                    <a:pt x="5678" y="2840"/>
                  </a:cubicBezTo>
                  <a:cubicBezTo>
                    <a:pt x="5678" y="1271"/>
                    <a:pt x="4407" y="1"/>
                    <a:pt x="2839" y="1"/>
                  </a:cubicBezTo>
                  <a:close/>
                </a:path>
              </a:pathLst>
            </a:custGeom>
            <a:solidFill>
              <a:srgbClr val="002060"/>
            </a:solidFill>
            <a:ln>
              <a:noFill/>
            </a:ln>
          </p:spPr>
          <p:txBody>
            <a:bodyPr spcFirstLastPara="1" wrap="square" lIns="121900" tIns="121900" rIns="121900" bIns="121900" anchor="ctr" anchorCtr="0">
              <a:noAutofit/>
            </a:bodyPr>
            <a:lstStyle/>
            <a:p>
              <a:endParaRPr sz="2400"/>
            </a:p>
          </p:txBody>
        </p:sp>
        <p:grpSp>
          <p:nvGrpSpPr>
            <p:cNvPr id="15" name="Google Shape;1592;p41">
              <a:extLst>
                <a:ext uri="{FF2B5EF4-FFF2-40B4-BE49-F238E27FC236}">
                  <a16:creationId xmlns:a16="http://schemas.microsoft.com/office/drawing/2014/main" id="{BD1FDA85-65B3-0648-AA4F-223514631832}"/>
                </a:ext>
              </a:extLst>
            </p:cNvPr>
            <p:cNvGrpSpPr/>
            <p:nvPr/>
          </p:nvGrpSpPr>
          <p:grpSpPr>
            <a:xfrm>
              <a:off x="5134198" y="2146767"/>
              <a:ext cx="1700172" cy="2186438"/>
              <a:chOff x="5134198" y="2146767"/>
              <a:chExt cx="1700172" cy="2186438"/>
            </a:xfrm>
          </p:grpSpPr>
          <p:sp>
            <p:nvSpPr>
              <p:cNvPr id="16" name="Google Shape;1593;p41">
                <a:extLst>
                  <a:ext uri="{FF2B5EF4-FFF2-40B4-BE49-F238E27FC236}">
                    <a16:creationId xmlns:a16="http://schemas.microsoft.com/office/drawing/2014/main" id="{5752725E-021D-94AB-5DF4-AE1CAE982CB1}"/>
                  </a:ext>
                </a:extLst>
              </p:cNvPr>
              <p:cNvSpPr/>
              <p:nvPr/>
            </p:nvSpPr>
            <p:spPr>
              <a:xfrm>
                <a:off x="5134198" y="2225670"/>
                <a:ext cx="1700172" cy="1868370"/>
              </a:xfrm>
              <a:custGeom>
                <a:avLst/>
                <a:gdLst/>
                <a:ahLst/>
                <a:cxnLst/>
                <a:rect l="l" t="t" r="r" b="b"/>
                <a:pathLst>
                  <a:path w="17244" h="22164" extrusionOk="0">
                    <a:moveTo>
                      <a:pt x="2324" y="1"/>
                    </a:moveTo>
                    <a:cubicBezTo>
                      <a:pt x="1043" y="1"/>
                      <a:pt x="1" y="1043"/>
                      <a:pt x="1" y="2324"/>
                    </a:cubicBezTo>
                    <a:lnTo>
                      <a:pt x="1" y="19840"/>
                    </a:lnTo>
                    <a:cubicBezTo>
                      <a:pt x="1" y="21122"/>
                      <a:pt x="1043" y="22163"/>
                      <a:pt x="2324" y="22163"/>
                    </a:cubicBezTo>
                    <a:lnTo>
                      <a:pt x="14921" y="22163"/>
                    </a:lnTo>
                    <a:cubicBezTo>
                      <a:pt x="16200" y="22163"/>
                      <a:pt x="17243" y="21122"/>
                      <a:pt x="17244" y="19840"/>
                    </a:cubicBezTo>
                    <a:lnTo>
                      <a:pt x="17244" y="14536"/>
                    </a:lnTo>
                    <a:lnTo>
                      <a:pt x="16111" y="14536"/>
                    </a:lnTo>
                    <a:lnTo>
                      <a:pt x="16111" y="19840"/>
                    </a:lnTo>
                    <a:cubicBezTo>
                      <a:pt x="16111" y="20496"/>
                      <a:pt x="15576" y="21031"/>
                      <a:pt x="14921" y="21031"/>
                    </a:cubicBezTo>
                    <a:lnTo>
                      <a:pt x="2324" y="21031"/>
                    </a:lnTo>
                    <a:cubicBezTo>
                      <a:pt x="1668" y="21031"/>
                      <a:pt x="1133" y="20496"/>
                      <a:pt x="1133" y="19840"/>
                    </a:cubicBezTo>
                    <a:lnTo>
                      <a:pt x="1133" y="2324"/>
                    </a:lnTo>
                    <a:cubicBezTo>
                      <a:pt x="1133" y="1668"/>
                      <a:pt x="1668" y="1134"/>
                      <a:pt x="2324" y="1134"/>
                    </a:cubicBezTo>
                    <a:lnTo>
                      <a:pt x="12011" y="1134"/>
                    </a:lnTo>
                    <a:lnTo>
                      <a:pt x="12011" y="1"/>
                    </a:lnTo>
                    <a:close/>
                  </a:path>
                </a:pathLst>
              </a:custGeom>
              <a:solidFill>
                <a:srgbClr val="002060"/>
              </a:solidFill>
              <a:ln>
                <a:noFill/>
              </a:ln>
            </p:spPr>
            <p:txBody>
              <a:bodyPr spcFirstLastPara="1" wrap="square" lIns="121900" tIns="121900" rIns="121900" bIns="121900" anchor="ctr" anchorCtr="0">
                <a:noAutofit/>
              </a:bodyPr>
              <a:lstStyle/>
              <a:p>
                <a:endParaRPr sz="2400"/>
              </a:p>
            </p:txBody>
          </p:sp>
          <p:sp>
            <p:nvSpPr>
              <p:cNvPr id="17" name="Google Shape;1594;p41">
                <a:extLst>
                  <a:ext uri="{FF2B5EF4-FFF2-40B4-BE49-F238E27FC236}">
                    <a16:creationId xmlns:a16="http://schemas.microsoft.com/office/drawing/2014/main" id="{B1EF9A1E-1E9C-9587-00A1-293A3F855DC8}"/>
                  </a:ext>
                </a:extLst>
              </p:cNvPr>
              <p:cNvSpPr/>
              <p:nvPr/>
            </p:nvSpPr>
            <p:spPr>
              <a:xfrm>
                <a:off x="6312515" y="2146767"/>
                <a:ext cx="193563" cy="253483"/>
              </a:xfrm>
              <a:custGeom>
                <a:avLst/>
                <a:gdLst/>
                <a:ahLst/>
                <a:cxnLst/>
                <a:rect l="l" t="t" r="r" b="b"/>
                <a:pathLst>
                  <a:path w="2329" h="3007" extrusionOk="0">
                    <a:moveTo>
                      <a:pt x="1" y="1"/>
                    </a:moveTo>
                    <a:lnTo>
                      <a:pt x="1" y="3006"/>
                    </a:lnTo>
                    <a:lnTo>
                      <a:pt x="2328" y="1504"/>
                    </a:lnTo>
                    <a:lnTo>
                      <a:pt x="1" y="1"/>
                    </a:lnTo>
                    <a:close/>
                  </a:path>
                </a:pathLst>
              </a:custGeom>
              <a:solidFill>
                <a:srgbClr val="002060"/>
              </a:solidFill>
              <a:ln>
                <a:noFill/>
              </a:ln>
            </p:spPr>
            <p:txBody>
              <a:bodyPr spcFirstLastPara="1" wrap="square" lIns="121900" tIns="121900" rIns="121900" bIns="121900" anchor="ctr" anchorCtr="0">
                <a:noAutofit/>
              </a:bodyPr>
              <a:lstStyle/>
              <a:p>
                <a:endParaRPr sz="2400"/>
              </a:p>
            </p:txBody>
          </p:sp>
          <p:sp>
            <p:nvSpPr>
              <p:cNvPr id="18" name="Google Shape;1595;p41">
                <a:extLst>
                  <a:ext uri="{FF2B5EF4-FFF2-40B4-BE49-F238E27FC236}">
                    <a16:creationId xmlns:a16="http://schemas.microsoft.com/office/drawing/2014/main" id="{E32FAA9E-4C20-D13B-C201-558ADB7C2117}"/>
                  </a:ext>
                </a:extLst>
              </p:cNvPr>
              <p:cNvSpPr/>
              <p:nvPr/>
            </p:nvSpPr>
            <p:spPr>
              <a:xfrm>
                <a:off x="5701282" y="3759308"/>
                <a:ext cx="565979" cy="573897"/>
              </a:xfrm>
              <a:custGeom>
                <a:avLst/>
                <a:gdLst/>
                <a:ahLst/>
                <a:cxnLst/>
                <a:rect l="l" t="t" r="r" b="b"/>
                <a:pathLst>
                  <a:path w="6810" h="6808" extrusionOk="0">
                    <a:moveTo>
                      <a:pt x="3405" y="1132"/>
                    </a:moveTo>
                    <a:cubicBezTo>
                      <a:pt x="4659" y="1132"/>
                      <a:pt x="5677" y="2151"/>
                      <a:pt x="5677" y="3405"/>
                    </a:cubicBezTo>
                    <a:cubicBezTo>
                      <a:pt x="5677" y="4658"/>
                      <a:pt x="4659" y="5676"/>
                      <a:pt x="3405" y="5676"/>
                    </a:cubicBezTo>
                    <a:cubicBezTo>
                      <a:pt x="2152" y="5676"/>
                      <a:pt x="1132" y="4658"/>
                      <a:pt x="1132" y="3405"/>
                    </a:cubicBezTo>
                    <a:cubicBezTo>
                      <a:pt x="1132" y="2151"/>
                      <a:pt x="2152" y="1132"/>
                      <a:pt x="3405" y="1132"/>
                    </a:cubicBezTo>
                    <a:close/>
                    <a:moveTo>
                      <a:pt x="3405" y="0"/>
                    </a:moveTo>
                    <a:cubicBezTo>
                      <a:pt x="1528" y="0"/>
                      <a:pt x="1" y="1527"/>
                      <a:pt x="1" y="3405"/>
                    </a:cubicBezTo>
                    <a:cubicBezTo>
                      <a:pt x="1" y="5282"/>
                      <a:pt x="1528" y="6808"/>
                      <a:pt x="3405" y="6808"/>
                    </a:cubicBezTo>
                    <a:cubicBezTo>
                      <a:pt x="5283" y="6808"/>
                      <a:pt x="6810" y="5282"/>
                      <a:pt x="6809" y="3405"/>
                    </a:cubicBezTo>
                    <a:cubicBezTo>
                      <a:pt x="6809" y="1527"/>
                      <a:pt x="5283" y="0"/>
                      <a:pt x="3405" y="0"/>
                    </a:cubicBezTo>
                    <a:close/>
                  </a:path>
                </a:pathLst>
              </a:custGeom>
              <a:solidFill>
                <a:srgbClr val="002060"/>
              </a:solidFill>
              <a:ln>
                <a:noFill/>
              </a:ln>
            </p:spPr>
            <p:txBody>
              <a:bodyPr spcFirstLastPara="1" wrap="square" lIns="121900" tIns="121900" rIns="121900" bIns="121900" anchor="ctr" anchorCtr="0">
                <a:noAutofit/>
              </a:bodyPr>
              <a:lstStyle/>
              <a:p>
                <a:endParaRPr sz="2400"/>
              </a:p>
            </p:txBody>
          </p:sp>
        </p:grpSp>
      </p:grpSp>
      <p:grpSp>
        <p:nvGrpSpPr>
          <p:cNvPr id="19" name="Google Shape;1596;p41">
            <a:extLst>
              <a:ext uri="{FF2B5EF4-FFF2-40B4-BE49-F238E27FC236}">
                <a16:creationId xmlns:a16="http://schemas.microsoft.com/office/drawing/2014/main" id="{6781B6C9-339F-6589-CF1D-7D66352C9728}"/>
              </a:ext>
            </a:extLst>
          </p:cNvPr>
          <p:cNvGrpSpPr/>
          <p:nvPr/>
        </p:nvGrpSpPr>
        <p:grpSpPr>
          <a:xfrm>
            <a:off x="2006007" y="2616766"/>
            <a:ext cx="2267028" cy="2915251"/>
            <a:chOff x="2303763" y="2146767"/>
            <a:chExt cx="1700271" cy="2186438"/>
          </a:xfrm>
        </p:grpSpPr>
        <p:sp>
          <p:nvSpPr>
            <p:cNvPr id="20" name="Google Shape;1597;p41">
              <a:extLst>
                <a:ext uri="{FF2B5EF4-FFF2-40B4-BE49-F238E27FC236}">
                  <a16:creationId xmlns:a16="http://schemas.microsoft.com/office/drawing/2014/main" id="{EEAE74D9-F7C1-99A6-A30E-8E056E54FE96}"/>
                </a:ext>
              </a:extLst>
            </p:cNvPr>
            <p:cNvSpPr/>
            <p:nvPr/>
          </p:nvSpPr>
          <p:spPr>
            <a:xfrm>
              <a:off x="2917937" y="3806936"/>
              <a:ext cx="471899" cy="478726"/>
            </a:xfrm>
            <a:custGeom>
              <a:avLst/>
              <a:gdLst/>
              <a:ahLst/>
              <a:cxnLst/>
              <a:rect l="l" t="t" r="r" b="b"/>
              <a:pathLst>
                <a:path w="5678" h="5679" extrusionOk="0">
                  <a:moveTo>
                    <a:pt x="2839" y="1"/>
                  </a:moveTo>
                  <a:cubicBezTo>
                    <a:pt x="1271" y="1"/>
                    <a:pt x="1" y="1271"/>
                    <a:pt x="1" y="2840"/>
                  </a:cubicBezTo>
                  <a:cubicBezTo>
                    <a:pt x="1" y="4407"/>
                    <a:pt x="1271" y="5678"/>
                    <a:pt x="2839" y="5678"/>
                  </a:cubicBezTo>
                  <a:cubicBezTo>
                    <a:pt x="4406" y="5678"/>
                    <a:pt x="5678" y="4407"/>
                    <a:pt x="5678" y="2840"/>
                  </a:cubicBezTo>
                  <a:cubicBezTo>
                    <a:pt x="5678" y="1271"/>
                    <a:pt x="4406" y="1"/>
                    <a:pt x="2839" y="1"/>
                  </a:cubicBezTo>
                  <a:close/>
                </a:path>
              </a:pathLst>
            </a:custGeom>
            <a:solidFill>
              <a:srgbClr val="4FB1AF"/>
            </a:solidFill>
            <a:ln>
              <a:noFill/>
            </a:ln>
          </p:spPr>
          <p:txBody>
            <a:bodyPr spcFirstLastPara="1" wrap="square" lIns="121900" tIns="121900" rIns="121900" bIns="121900" anchor="ctr" anchorCtr="0">
              <a:noAutofit/>
            </a:bodyPr>
            <a:lstStyle/>
            <a:p>
              <a:endParaRPr sz="2400"/>
            </a:p>
          </p:txBody>
        </p:sp>
        <p:grpSp>
          <p:nvGrpSpPr>
            <p:cNvPr id="21" name="Google Shape;1598;p41">
              <a:extLst>
                <a:ext uri="{FF2B5EF4-FFF2-40B4-BE49-F238E27FC236}">
                  <a16:creationId xmlns:a16="http://schemas.microsoft.com/office/drawing/2014/main" id="{1D3BCB4C-4062-AFED-6A22-501B83A6A86D}"/>
                </a:ext>
              </a:extLst>
            </p:cNvPr>
            <p:cNvGrpSpPr/>
            <p:nvPr/>
          </p:nvGrpSpPr>
          <p:grpSpPr>
            <a:xfrm>
              <a:off x="2303763" y="2146767"/>
              <a:ext cx="1700271" cy="2186438"/>
              <a:chOff x="2303763" y="2146767"/>
              <a:chExt cx="1700271" cy="2186438"/>
            </a:xfrm>
          </p:grpSpPr>
          <p:sp>
            <p:nvSpPr>
              <p:cNvPr id="22" name="Google Shape;1599;p41">
                <a:extLst>
                  <a:ext uri="{FF2B5EF4-FFF2-40B4-BE49-F238E27FC236}">
                    <a16:creationId xmlns:a16="http://schemas.microsoft.com/office/drawing/2014/main" id="{6E731275-3396-F41F-F22A-A44BEF65B364}"/>
                  </a:ext>
                </a:extLst>
              </p:cNvPr>
              <p:cNvSpPr/>
              <p:nvPr/>
            </p:nvSpPr>
            <p:spPr>
              <a:xfrm>
                <a:off x="2303763" y="2225670"/>
                <a:ext cx="1700271" cy="1868370"/>
              </a:xfrm>
              <a:custGeom>
                <a:avLst/>
                <a:gdLst/>
                <a:ahLst/>
                <a:cxnLst/>
                <a:rect l="l" t="t" r="r" b="b"/>
                <a:pathLst>
                  <a:path w="17245" h="22164" extrusionOk="0">
                    <a:moveTo>
                      <a:pt x="2325" y="1"/>
                    </a:moveTo>
                    <a:cubicBezTo>
                      <a:pt x="1043" y="1"/>
                      <a:pt x="1" y="1043"/>
                      <a:pt x="1" y="2324"/>
                    </a:cubicBezTo>
                    <a:lnTo>
                      <a:pt x="1" y="19840"/>
                    </a:lnTo>
                    <a:cubicBezTo>
                      <a:pt x="1" y="21122"/>
                      <a:pt x="1043" y="22163"/>
                      <a:pt x="2325" y="22163"/>
                    </a:cubicBezTo>
                    <a:lnTo>
                      <a:pt x="14921" y="22163"/>
                    </a:lnTo>
                    <a:cubicBezTo>
                      <a:pt x="16201" y="22163"/>
                      <a:pt x="17245" y="21122"/>
                      <a:pt x="17245" y="19840"/>
                    </a:cubicBezTo>
                    <a:lnTo>
                      <a:pt x="17245" y="14536"/>
                    </a:lnTo>
                    <a:lnTo>
                      <a:pt x="16111" y="14536"/>
                    </a:lnTo>
                    <a:lnTo>
                      <a:pt x="16111" y="19840"/>
                    </a:lnTo>
                    <a:cubicBezTo>
                      <a:pt x="16111" y="20496"/>
                      <a:pt x="15577" y="21031"/>
                      <a:pt x="14921" y="21031"/>
                    </a:cubicBezTo>
                    <a:lnTo>
                      <a:pt x="2325" y="21031"/>
                    </a:lnTo>
                    <a:cubicBezTo>
                      <a:pt x="1668" y="21031"/>
                      <a:pt x="1134" y="20496"/>
                      <a:pt x="1134" y="19840"/>
                    </a:cubicBezTo>
                    <a:lnTo>
                      <a:pt x="1134" y="2324"/>
                    </a:lnTo>
                    <a:cubicBezTo>
                      <a:pt x="1134" y="1668"/>
                      <a:pt x="1668" y="1134"/>
                      <a:pt x="2325" y="1134"/>
                    </a:cubicBezTo>
                    <a:lnTo>
                      <a:pt x="12012" y="1134"/>
                    </a:lnTo>
                    <a:lnTo>
                      <a:pt x="12012" y="1"/>
                    </a:lnTo>
                    <a:close/>
                  </a:path>
                </a:pathLst>
              </a:custGeom>
              <a:solidFill>
                <a:srgbClr val="4FB1AF"/>
              </a:solidFill>
              <a:ln>
                <a:noFill/>
              </a:ln>
            </p:spPr>
            <p:txBody>
              <a:bodyPr spcFirstLastPara="1" wrap="square" lIns="121900" tIns="121900" rIns="121900" bIns="121900" anchor="ctr" anchorCtr="0">
                <a:noAutofit/>
              </a:bodyPr>
              <a:lstStyle/>
              <a:p>
                <a:endParaRPr sz="2400"/>
              </a:p>
            </p:txBody>
          </p:sp>
          <p:sp>
            <p:nvSpPr>
              <p:cNvPr id="23" name="Google Shape;1600;p41">
                <a:extLst>
                  <a:ext uri="{FF2B5EF4-FFF2-40B4-BE49-F238E27FC236}">
                    <a16:creationId xmlns:a16="http://schemas.microsoft.com/office/drawing/2014/main" id="{FBA92F8B-9A42-1E60-FC36-456A29F5340A}"/>
                  </a:ext>
                </a:extLst>
              </p:cNvPr>
              <p:cNvSpPr/>
              <p:nvPr/>
            </p:nvSpPr>
            <p:spPr>
              <a:xfrm>
                <a:off x="3459918" y="2146767"/>
                <a:ext cx="193480" cy="253483"/>
              </a:xfrm>
              <a:custGeom>
                <a:avLst/>
                <a:gdLst/>
                <a:ahLst/>
                <a:cxnLst/>
                <a:rect l="l" t="t" r="r" b="b"/>
                <a:pathLst>
                  <a:path w="2328" h="3007" extrusionOk="0">
                    <a:moveTo>
                      <a:pt x="1" y="1"/>
                    </a:moveTo>
                    <a:lnTo>
                      <a:pt x="1" y="3006"/>
                    </a:lnTo>
                    <a:lnTo>
                      <a:pt x="2328" y="1504"/>
                    </a:lnTo>
                    <a:lnTo>
                      <a:pt x="1" y="1"/>
                    </a:lnTo>
                    <a:close/>
                  </a:path>
                </a:pathLst>
              </a:custGeom>
              <a:solidFill>
                <a:srgbClr val="4FB1AF"/>
              </a:solidFill>
              <a:ln>
                <a:noFill/>
              </a:ln>
            </p:spPr>
            <p:txBody>
              <a:bodyPr spcFirstLastPara="1" wrap="square" lIns="121900" tIns="121900" rIns="121900" bIns="121900" anchor="ctr" anchorCtr="0">
                <a:noAutofit/>
              </a:bodyPr>
              <a:lstStyle/>
              <a:p>
                <a:endParaRPr sz="2400"/>
              </a:p>
            </p:txBody>
          </p:sp>
          <p:sp>
            <p:nvSpPr>
              <p:cNvPr id="24" name="Google Shape;1601;p41">
                <a:extLst>
                  <a:ext uri="{FF2B5EF4-FFF2-40B4-BE49-F238E27FC236}">
                    <a16:creationId xmlns:a16="http://schemas.microsoft.com/office/drawing/2014/main" id="{F1BA2F2D-FCCE-BFB9-3486-F67FB07142A8}"/>
                  </a:ext>
                </a:extLst>
              </p:cNvPr>
              <p:cNvSpPr/>
              <p:nvPr/>
            </p:nvSpPr>
            <p:spPr>
              <a:xfrm>
                <a:off x="2870814" y="3759308"/>
                <a:ext cx="566145" cy="573897"/>
              </a:xfrm>
              <a:custGeom>
                <a:avLst/>
                <a:gdLst/>
                <a:ahLst/>
                <a:cxnLst/>
                <a:rect l="l" t="t" r="r" b="b"/>
                <a:pathLst>
                  <a:path w="6812" h="6808" extrusionOk="0">
                    <a:moveTo>
                      <a:pt x="3406" y="1132"/>
                    </a:moveTo>
                    <a:cubicBezTo>
                      <a:pt x="4659" y="1132"/>
                      <a:pt x="5678" y="2151"/>
                      <a:pt x="5678" y="3405"/>
                    </a:cubicBezTo>
                    <a:cubicBezTo>
                      <a:pt x="5678" y="4658"/>
                      <a:pt x="4659" y="5676"/>
                      <a:pt x="3406" y="5676"/>
                    </a:cubicBezTo>
                    <a:cubicBezTo>
                      <a:pt x="2153" y="5676"/>
                      <a:pt x="1134" y="4658"/>
                      <a:pt x="1134" y="3405"/>
                    </a:cubicBezTo>
                    <a:cubicBezTo>
                      <a:pt x="1134" y="2151"/>
                      <a:pt x="2153" y="1132"/>
                      <a:pt x="3406" y="1132"/>
                    </a:cubicBezTo>
                    <a:close/>
                    <a:moveTo>
                      <a:pt x="3406" y="0"/>
                    </a:moveTo>
                    <a:cubicBezTo>
                      <a:pt x="1528" y="0"/>
                      <a:pt x="1" y="1527"/>
                      <a:pt x="1" y="3405"/>
                    </a:cubicBezTo>
                    <a:cubicBezTo>
                      <a:pt x="1" y="5282"/>
                      <a:pt x="1529" y="6808"/>
                      <a:pt x="3406" y="6808"/>
                    </a:cubicBezTo>
                    <a:cubicBezTo>
                      <a:pt x="5284" y="6808"/>
                      <a:pt x="6812" y="5282"/>
                      <a:pt x="6810" y="3405"/>
                    </a:cubicBezTo>
                    <a:cubicBezTo>
                      <a:pt x="6810" y="1527"/>
                      <a:pt x="5283" y="0"/>
                      <a:pt x="3406" y="0"/>
                    </a:cubicBezTo>
                    <a:close/>
                  </a:path>
                </a:pathLst>
              </a:custGeom>
              <a:solidFill>
                <a:srgbClr val="4FB1AF"/>
              </a:solidFill>
              <a:ln>
                <a:noFill/>
              </a:ln>
            </p:spPr>
            <p:txBody>
              <a:bodyPr spcFirstLastPara="1" wrap="square" lIns="121900" tIns="121900" rIns="121900" bIns="121900" anchor="ctr" anchorCtr="0">
                <a:noAutofit/>
              </a:bodyPr>
              <a:lstStyle/>
              <a:p>
                <a:endParaRPr sz="2400"/>
              </a:p>
            </p:txBody>
          </p:sp>
        </p:grpSp>
      </p:grpSp>
      <p:grpSp>
        <p:nvGrpSpPr>
          <p:cNvPr id="25" name="Google Shape;1602;p41">
            <a:extLst>
              <a:ext uri="{FF2B5EF4-FFF2-40B4-BE49-F238E27FC236}">
                <a16:creationId xmlns:a16="http://schemas.microsoft.com/office/drawing/2014/main" id="{CD303ED9-A676-F623-3DCA-606982B18764}"/>
              </a:ext>
            </a:extLst>
          </p:cNvPr>
          <p:cNvGrpSpPr/>
          <p:nvPr/>
        </p:nvGrpSpPr>
        <p:grpSpPr>
          <a:xfrm>
            <a:off x="7678253" y="1429511"/>
            <a:ext cx="2267028" cy="2915143"/>
            <a:chOff x="6557948" y="1256325"/>
            <a:chExt cx="1700271" cy="2186357"/>
          </a:xfrm>
        </p:grpSpPr>
        <p:sp>
          <p:nvSpPr>
            <p:cNvPr id="26" name="Google Shape;1603;p41">
              <a:extLst>
                <a:ext uri="{FF2B5EF4-FFF2-40B4-BE49-F238E27FC236}">
                  <a16:creationId xmlns:a16="http://schemas.microsoft.com/office/drawing/2014/main" id="{3FB44E64-9DA3-53B2-A619-DADD40596FA3}"/>
                </a:ext>
              </a:extLst>
            </p:cNvPr>
            <p:cNvSpPr/>
            <p:nvPr/>
          </p:nvSpPr>
          <p:spPr>
            <a:xfrm>
              <a:off x="6557948" y="1495561"/>
              <a:ext cx="1700271" cy="1868201"/>
            </a:xfrm>
            <a:custGeom>
              <a:avLst/>
              <a:gdLst/>
              <a:ahLst/>
              <a:cxnLst/>
              <a:rect l="l" t="t" r="r" b="b"/>
              <a:pathLst>
                <a:path w="17245" h="22162" extrusionOk="0">
                  <a:moveTo>
                    <a:pt x="2325" y="1"/>
                  </a:moveTo>
                  <a:cubicBezTo>
                    <a:pt x="1043" y="1"/>
                    <a:pt x="1" y="1042"/>
                    <a:pt x="1" y="2324"/>
                  </a:cubicBezTo>
                  <a:lnTo>
                    <a:pt x="1" y="19838"/>
                  </a:lnTo>
                  <a:cubicBezTo>
                    <a:pt x="1" y="21119"/>
                    <a:pt x="1043" y="22162"/>
                    <a:pt x="2325" y="22162"/>
                  </a:cubicBezTo>
                  <a:lnTo>
                    <a:pt x="12012" y="22162"/>
                  </a:lnTo>
                  <a:lnTo>
                    <a:pt x="12012" y="21029"/>
                  </a:lnTo>
                  <a:lnTo>
                    <a:pt x="2325" y="21029"/>
                  </a:lnTo>
                  <a:cubicBezTo>
                    <a:pt x="1668" y="21029"/>
                    <a:pt x="1134" y="20495"/>
                    <a:pt x="1134" y="19840"/>
                  </a:cubicBezTo>
                  <a:lnTo>
                    <a:pt x="1134" y="2324"/>
                  </a:lnTo>
                  <a:cubicBezTo>
                    <a:pt x="1134" y="1668"/>
                    <a:pt x="1668" y="1133"/>
                    <a:pt x="2325" y="1133"/>
                  </a:cubicBezTo>
                  <a:lnTo>
                    <a:pt x="14921" y="1133"/>
                  </a:lnTo>
                  <a:cubicBezTo>
                    <a:pt x="15577" y="1133"/>
                    <a:pt x="16111" y="1668"/>
                    <a:pt x="16111" y="2324"/>
                  </a:cubicBezTo>
                  <a:lnTo>
                    <a:pt x="16111" y="7628"/>
                  </a:lnTo>
                  <a:lnTo>
                    <a:pt x="17245" y="7628"/>
                  </a:lnTo>
                  <a:lnTo>
                    <a:pt x="17245" y="2324"/>
                  </a:lnTo>
                  <a:cubicBezTo>
                    <a:pt x="17245" y="1042"/>
                    <a:pt x="16203" y="1"/>
                    <a:pt x="14921" y="1"/>
                  </a:cubicBezTo>
                  <a:close/>
                </a:path>
              </a:pathLst>
            </a:custGeom>
            <a:solidFill>
              <a:srgbClr val="EB577C"/>
            </a:solidFill>
            <a:ln>
              <a:noFill/>
            </a:ln>
          </p:spPr>
          <p:txBody>
            <a:bodyPr spcFirstLastPara="1" wrap="square" lIns="121900" tIns="121900" rIns="121900" bIns="121900" anchor="ctr" anchorCtr="0">
              <a:noAutofit/>
            </a:bodyPr>
            <a:lstStyle/>
            <a:p>
              <a:endParaRPr sz="2400"/>
            </a:p>
          </p:txBody>
        </p:sp>
        <p:sp>
          <p:nvSpPr>
            <p:cNvPr id="27" name="Google Shape;1604;p41">
              <a:extLst>
                <a:ext uri="{FF2B5EF4-FFF2-40B4-BE49-F238E27FC236}">
                  <a16:creationId xmlns:a16="http://schemas.microsoft.com/office/drawing/2014/main" id="{257812AD-84BC-7042-7EDE-9F658414BBA9}"/>
                </a:ext>
              </a:extLst>
            </p:cNvPr>
            <p:cNvSpPr/>
            <p:nvPr/>
          </p:nvSpPr>
          <p:spPr>
            <a:xfrm>
              <a:off x="7705398" y="3189283"/>
              <a:ext cx="193563" cy="253398"/>
            </a:xfrm>
            <a:custGeom>
              <a:avLst/>
              <a:gdLst/>
              <a:ahLst/>
              <a:cxnLst/>
              <a:rect l="l" t="t" r="r" b="b"/>
              <a:pathLst>
                <a:path w="2329" h="3006" extrusionOk="0">
                  <a:moveTo>
                    <a:pt x="1" y="0"/>
                  </a:moveTo>
                  <a:lnTo>
                    <a:pt x="1" y="3006"/>
                  </a:lnTo>
                  <a:lnTo>
                    <a:pt x="2328" y="1503"/>
                  </a:lnTo>
                  <a:lnTo>
                    <a:pt x="1" y="0"/>
                  </a:lnTo>
                  <a:close/>
                </a:path>
              </a:pathLst>
            </a:custGeom>
            <a:solidFill>
              <a:srgbClr val="EB577C"/>
            </a:solidFill>
            <a:ln>
              <a:noFill/>
            </a:ln>
          </p:spPr>
          <p:txBody>
            <a:bodyPr spcFirstLastPara="1" wrap="square" lIns="121900" tIns="121900" rIns="121900" bIns="121900" anchor="ctr" anchorCtr="0">
              <a:noAutofit/>
            </a:bodyPr>
            <a:lstStyle/>
            <a:p>
              <a:endParaRPr sz="2400"/>
            </a:p>
          </p:txBody>
        </p:sp>
        <p:sp>
          <p:nvSpPr>
            <p:cNvPr id="28" name="Google Shape;1605;p41">
              <a:extLst>
                <a:ext uri="{FF2B5EF4-FFF2-40B4-BE49-F238E27FC236}">
                  <a16:creationId xmlns:a16="http://schemas.microsoft.com/office/drawing/2014/main" id="{54A3FE7B-F098-8B81-2340-02B23EF955A3}"/>
                </a:ext>
              </a:extLst>
            </p:cNvPr>
            <p:cNvSpPr/>
            <p:nvPr/>
          </p:nvSpPr>
          <p:spPr>
            <a:xfrm>
              <a:off x="7172080" y="1303869"/>
              <a:ext cx="471982" cy="478641"/>
            </a:xfrm>
            <a:custGeom>
              <a:avLst/>
              <a:gdLst/>
              <a:ahLst/>
              <a:cxnLst/>
              <a:rect l="l" t="t" r="r" b="b"/>
              <a:pathLst>
                <a:path w="5679" h="5678" extrusionOk="0">
                  <a:moveTo>
                    <a:pt x="2839" y="1"/>
                  </a:moveTo>
                  <a:cubicBezTo>
                    <a:pt x="1271" y="1"/>
                    <a:pt x="1" y="1272"/>
                    <a:pt x="1" y="2839"/>
                  </a:cubicBezTo>
                  <a:cubicBezTo>
                    <a:pt x="1" y="4407"/>
                    <a:pt x="1271" y="5678"/>
                    <a:pt x="2839" y="5678"/>
                  </a:cubicBezTo>
                  <a:cubicBezTo>
                    <a:pt x="4407" y="5678"/>
                    <a:pt x="5678" y="4407"/>
                    <a:pt x="5678" y="2839"/>
                  </a:cubicBezTo>
                  <a:cubicBezTo>
                    <a:pt x="5678" y="1272"/>
                    <a:pt x="4407" y="1"/>
                    <a:pt x="2839" y="1"/>
                  </a:cubicBezTo>
                  <a:close/>
                </a:path>
              </a:pathLst>
            </a:custGeom>
            <a:solidFill>
              <a:srgbClr val="EB577C"/>
            </a:solidFill>
            <a:ln>
              <a:noFill/>
            </a:ln>
          </p:spPr>
          <p:txBody>
            <a:bodyPr spcFirstLastPara="1" wrap="square" lIns="121900" tIns="121900" rIns="121900" bIns="121900" anchor="ctr" anchorCtr="0">
              <a:noAutofit/>
            </a:bodyPr>
            <a:lstStyle/>
            <a:p>
              <a:endParaRPr sz="2400"/>
            </a:p>
          </p:txBody>
        </p:sp>
        <p:sp>
          <p:nvSpPr>
            <p:cNvPr id="29" name="Google Shape;1606;p41">
              <a:extLst>
                <a:ext uri="{FF2B5EF4-FFF2-40B4-BE49-F238E27FC236}">
                  <a16:creationId xmlns:a16="http://schemas.microsoft.com/office/drawing/2014/main" id="{C32C7881-F4AE-6878-FDC4-0AA54D8BC7D6}"/>
                </a:ext>
              </a:extLst>
            </p:cNvPr>
            <p:cNvSpPr/>
            <p:nvPr/>
          </p:nvSpPr>
          <p:spPr>
            <a:xfrm>
              <a:off x="7125081" y="1256325"/>
              <a:ext cx="565979" cy="573982"/>
            </a:xfrm>
            <a:custGeom>
              <a:avLst/>
              <a:gdLst/>
              <a:ahLst/>
              <a:cxnLst/>
              <a:rect l="l" t="t" r="r" b="b"/>
              <a:pathLst>
                <a:path w="6810" h="6809" extrusionOk="0">
                  <a:moveTo>
                    <a:pt x="3405" y="1131"/>
                  </a:moveTo>
                  <a:cubicBezTo>
                    <a:pt x="4658" y="1131"/>
                    <a:pt x="5676" y="2152"/>
                    <a:pt x="5677" y="3403"/>
                  </a:cubicBezTo>
                  <a:cubicBezTo>
                    <a:pt x="5677" y="4656"/>
                    <a:pt x="4659" y="5676"/>
                    <a:pt x="3405" y="5676"/>
                  </a:cubicBezTo>
                  <a:cubicBezTo>
                    <a:pt x="2152" y="5676"/>
                    <a:pt x="1133" y="4656"/>
                    <a:pt x="1133" y="3403"/>
                  </a:cubicBezTo>
                  <a:cubicBezTo>
                    <a:pt x="1133" y="2150"/>
                    <a:pt x="2152" y="1131"/>
                    <a:pt x="3405" y="1131"/>
                  </a:cubicBezTo>
                  <a:close/>
                  <a:moveTo>
                    <a:pt x="3405" y="1"/>
                  </a:moveTo>
                  <a:cubicBezTo>
                    <a:pt x="1527" y="1"/>
                    <a:pt x="0" y="1527"/>
                    <a:pt x="0" y="3405"/>
                  </a:cubicBezTo>
                  <a:cubicBezTo>
                    <a:pt x="0" y="5282"/>
                    <a:pt x="1528" y="6809"/>
                    <a:pt x="3405" y="6809"/>
                  </a:cubicBezTo>
                  <a:cubicBezTo>
                    <a:pt x="5283" y="6809"/>
                    <a:pt x="6810" y="5282"/>
                    <a:pt x="6810" y="3405"/>
                  </a:cubicBezTo>
                  <a:cubicBezTo>
                    <a:pt x="6810" y="1527"/>
                    <a:pt x="5283" y="1"/>
                    <a:pt x="3405" y="1"/>
                  </a:cubicBezTo>
                  <a:close/>
                </a:path>
              </a:pathLst>
            </a:custGeom>
            <a:solidFill>
              <a:srgbClr val="EB577C"/>
            </a:solidFill>
            <a:ln>
              <a:noFill/>
            </a:ln>
          </p:spPr>
          <p:txBody>
            <a:bodyPr spcFirstLastPara="1" wrap="square" lIns="121900" tIns="121900" rIns="121900" bIns="121900" anchor="ctr" anchorCtr="0">
              <a:noAutofit/>
            </a:bodyPr>
            <a:lstStyle/>
            <a:p>
              <a:endParaRPr sz="2400"/>
            </a:p>
          </p:txBody>
        </p:sp>
      </p:grpSp>
      <p:grpSp>
        <p:nvGrpSpPr>
          <p:cNvPr id="30" name="Google Shape;1607;p41">
            <a:extLst>
              <a:ext uri="{FF2B5EF4-FFF2-40B4-BE49-F238E27FC236}">
                <a16:creationId xmlns:a16="http://schemas.microsoft.com/office/drawing/2014/main" id="{9A8150D5-10CF-9075-5863-A8EAC69A60CB}"/>
              </a:ext>
            </a:extLst>
          </p:cNvPr>
          <p:cNvGrpSpPr/>
          <p:nvPr/>
        </p:nvGrpSpPr>
        <p:grpSpPr>
          <a:xfrm>
            <a:off x="3892963" y="1429511"/>
            <a:ext cx="2266896" cy="2915143"/>
            <a:chOff x="3718981" y="1256325"/>
            <a:chExt cx="1700172" cy="2186357"/>
          </a:xfrm>
        </p:grpSpPr>
        <p:sp>
          <p:nvSpPr>
            <p:cNvPr id="31" name="Google Shape;1608;p41">
              <a:extLst>
                <a:ext uri="{FF2B5EF4-FFF2-40B4-BE49-F238E27FC236}">
                  <a16:creationId xmlns:a16="http://schemas.microsoft.com/office/drawing/2014/main" id="{E7058382-79F4-0818-18AC-B967A745C1BC}"/>
                </a:ext>
              </a:extLst>
            </p:cNvPr>
            <p:cNvSpPr/>
            <p:nvPr/>
          </p:nvSpPr>
          <p:spPr>
            <a:xfrm>
              <a:off x="4333105" y="1303869"/>
              <a:ext cx="471899" cy="478641"/>
            </a:xfrm>
            <a:custGeom>
              <a:avLst/>
              <a:gdLst/>
              <a:ahLst/>
              <a:cxnLst/>
              <a:rect l="l" t="t" r="r" b="b"/>
              <a:pathLst>
                <a:path w="5678" h="5678" extrusionOk="0">
                  <a:moveTo>
                    <a:pt x="2839" y="1"/>
                  </a:moveTo>
                  <a:cubicBezTo>
                    <a:pt x="1272" y="1"/>
                    <a:pt x="1" y="1272"/>
                    <a:pt x="1" y="2839"/>
                  </a:cubicBezTo>
                  <a:cubicBezTo>
                    <a:pt x="1" y="4407"/>
                    <a:pt x="1272" y="5678"/>
                    <a:pt x="2839" y="5678"/>
                  </a:cubicBezTo>
                  <a:cubicBezTo>
                    <a:pt x="4407" y="5678"/>
                    <a:pt x="5678" y="4407"/>
                    <a:pt x="5678" y="2839"/>
                  </a:cubicBezTo>
                  <a:cubicBezTo>
                    <a:pt x="5678" y="1272"/>
                    <a:pt x="4407" y="1"/>
                    <a:pt x="2839"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nvGrpSpPr>
            <p:cNvPr id="32" name="Google Shape;1609;p41">
              <a:extLst>
                <a:ext uri="{FF2B5EF4-FFF2-40B4-BE49-F238E27FC236}">
                  <a16:creationId xmlns:a16="http://schemas.microsoft.com/office/drawing/2014/main" id="{0060DCE6-2FB3-4DCF-22C1-546AD98238C0}"/>
                </a:ext>
              </a:extLst>
            </p:cNvPr>
            <p:cNvGrpSpPr/>
            <p:nvPr/>
          </p:nvGrpSpPr>
          <p:grpSpPr>
            <a:xfrm>
              <a:off x="3718981" y="1256325"/>
              <a:ext cx="1700172" cy="2186357"/>
              <a:chOff x="3718981" y="1256325"/>
              <a:chExt cx="1700172" cy="2186357"/>
            </a:xfrm>
          </p:grpSpPr>
          <p:sp>
            <p:nvSpPr>
              <p:cNvPr id="33" name="Google Shape;1610;p41">
                <a:extLst>
                  <a:ext uri="{FF2B5EF4-FFF2-40B4-BE49-F238E27FC236}">
                    <a16:creationId xmlns:a16="http://schemas.microsoft.com/office/drawing/2014/main" id="{A8D81A77-7921-038B-A142-ECA7C6DB0189}"/>
                  </a:ext>
                </a:extLst>
              </p:cNvPr>
              <p:cNvSpPr/>
              <p:nvPr/>
            </p:nvSpPr>
            <p:spPr>
              <a:xfrm>
                <a:off x="3718981" y="1495561"/>
                <a:ext cx="1700172" cy="1868201"/>
              </a:xfrm>
              <a:custGeom>
                <a:avLst/>
                <a:gdLst/>
                <a:ahLst/>
                <a:cxnLst/>
                <a:rect l="l" t="t" r="r" b="b"/>
                <a:pathLst>
                  <a:path w="17244" h="22162" extrusionOk="0">
                    <a:moveTo>
                      <a:pt x="2324" y="1"/>
                    </a:moveTo>
                    <a:cubicBezTo>
                      <a:pt x="1042" y="1"/>
                      <a:pt x="1" y="1042"/>
                      <a:pt x="1" y="2324"/>
                    </a:cubicBezTo>
                    <a:lnTo>
                      <a:pt x="1" y="19838"/>
                    </a:lnTo>
                    <a:cubicBezTo>
                      <a:pt x="1" y="21119"/>
                      <a:pt x="1042" y="22162"/>
                      <a:pt x="2324" y="22162"/>
                    </a:cubicBezTo>
                    <a:lnTo>
                      <a:pt x="12011" y="22162"/>
                    </a:lnTo>
                    <a:lnTo>
                      <a:pt x="12011" y="21029"/>
                    </a:lnTo>
                    <a:lnTo>
                      <a:pt x="2324" y="21029"/>
                    </a:lnTo>
                    <a:cubicBezTo>
                      <a:pt x="1668" y="21029"/>
                      <a:pt x="1133" y="20495"/>
                      <a:pt x="1133" y="19840"/>
                    </a:cubicBezTo>
                    <a:lnTo>
                      <a:pt x="1133" y="2324"/>
                    </a:lnTo>
                    <a:cubicBezTo>
                      <a:pt x="1133" y="1668"/>
                      <a:pt x="1668" y="1133"/>
                      <a:pt x="2324" y="1133"/>
                    </a:cubicBezTo>
                    <a:lnTo>
                      <a:pt x="14921" y="1133"/>
                    </a:lnTo>
                    <a:cubicBezTo>
                      <a:pt x="15576" y="1133"/>
                      <a:pt x="16110" y="1668"/>
                      <a:pt x="16110" y="2324"/>
                    </a:cubicBezTo>
                    <a:lnTo>
                      <a:pt x="16110" y="7628"/>
                    </a:lnTo>
                    <a:lnTo>
                      <a:pt x="17244" y="7628"/>
                    </a:lnTo>
                    <a:lnTo>
                      <a:pt x="17244" y="2324"/>
                    </a:lnTo>
                    <a:cubicBezTo>
                      <a:pt x="17244" y="1042"/>
                      <a:pt x="16201" y="1"/>
                      <a:pt x="14921"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34" name="Google Shape;1611;p41">
                <a:extLst>
                  <a:ext uri="{FF2B5EF4-FFF2-40B4-BE49-F238E27FC236}">
                    <a16:creationId xmlns:a16="http://schemas.microsoft.com/office/drawing/2014/main" id="{847EFE66-EDAE-93CA-FE35-6D1145B9DDBA}"/>
                  </a:ext>
                </a:extLst>
              </p:cNvPr>
              <p:cNvSpPr/>
              <p:nvPr/>
            </p:nvSpPr>
            <p:spPr>
              <a:xfrm>
                <a:off x="4852884" y="3189283"/>
                <a:ext cx="193563" cy="253398"/>
              </a:xfrm>
              <a:custGeom>
                <a:avLst/>
                <a:gdLst/>
                <a:ahLst/>
                <a:cxnLst/>
                <a:rect l="l" t="t" r="r" b="b"/>
                <a:pathLst>
                  <a:path w="2329" h="3006" extrusionOk="0">
                    <a:moveTo>
                      <a:pt x="1" y="0"/>
                    </a:moveTo>
                    <a:lnTo>
                      <a:pt x="1" y="3006"/>
                    </a:lnTo>
                    <a:lnTo>
                      <a:pt x="2328" y="1503"/>
                    </a:lnTo>
                    <a:lnTo>
                      <a:pt x="1" y="0"/>
                    </a:lnTo>
                    <a:close/>
                  </a:path>
                </a:pathLst>
              </a:custGeom>
              <a:solidFill>
                <a:schemeClr val="accent3"/>
              </a:solidFill>
              <a:ln>
                <a:noFill/>
              </a:ln>
            </p:spPr>
            <p:txBody>
              <a:bodyPr spcFirstLastPara="1" wrap="square" lIns="121900" tIns="121900" rIns="121900" bIns="121900" anchor="ctr" anchorCtr="0">
                <a:noAutofit/>
              </a:bodyPr>
              <a:lstStyle/>
              <a:p>
                <a:endParaRPr sz="2400"/>
              </a:p>
            </p:txBody>
          </p:sp>
          <p:sp>
            <p:nvSpPr>
              <p:cNvPr id="35" name="Google Shape;1612;p41">
                <a:extLst>
                  <a:ext uri="{FF2B5EF4-FFF2-40B4-BE49-F238E27FC236}">
                    <a16:creationId xmlns:a16="http://schemas.microsoft.com/office/drawing/2014/main" id="{8C3DC677-D7FB-7D49-AA6F-04A8BEB2816F}"/>
                  </a:ext>
                </a:extLst>
              </p:cNvPr>
              <p:cNvSpPr/>
              <p:nvPr/>
            </p:nvSpPr>
            <p:spPr>
              <a:xfrm>
                <a:off x="4286065" y="1256325"/>
                <a:ext cx="565979" cy="573982"/>
              </a:xfrm>
              <a:custGeom>
                <a:avLst/>
                <a:gdLst/>
                <a:ahLst/>
                <a:cxnLst/>
                <a:rect l="l" t="t" r="r" b="b"/>
                <a:pathLst>
                  <a:path w="6810" h="6809" extrusionOk="0">
                    <a:moveTo>
                      <a:pt x="3404" y="1131"/>
                    </a:moveTo>
                    <a:cubicBezTo>
                      <a:pt x="4657" y="1131"/>
                      <a:pt x="5677" y="2152"/>
                      <a:pt x="5677" y="3403"/>
                    </a:cubicBezTo>
                    <a:cubicBezTo>
                      <a:pt x="5677" y="4656"/>
                      <a:pt x="4657" y="5676"/>
                      <a:pt x="3404" y="5676"/>
                    </a:cubicBezTo>
                    <a:cubicBezTo>
                      <a:pt x="2151" y="5676"/>
                      <a:pt x="1132" y="4656"/>
                      <a:pt x="1132" y="3403"/>
                    </a:cubicBezTo>
                    <a:cubicBezTo>
                      <a:pt x="1132" y="2150"/>
                      <a:pt x="2151" y="1131"/>
                      <a:pt x="3404" y="1131"/>
                    </a:cubicBezTo>
                    <a:close/>
                    <a:moveTo>
                      <a:pt x="3404" y="1"/>
                    </a:moveTo>
                    <a:cubicBezTo>
                      <a:pt x="1527" y="1"/>
                      <a:pt x="1" y="1527"/>
                      <a:pt x="1" y="3405"/>
                    </a:cubicBezTo>
                    <a:cubicBezTo>
                      <a:pt x="1" y="5282"/>
                      <a:pt x="1527" y="6809"/>
                      <a:pt x="3404" y="6809"/>
                    </a:cubicBezTo>
                    <a:cubicBezTo>
                      <a:pt x="5281" y="6809"/>
                      <a:pt x="6810" y="5282"/>
                      <a:pt x="6810" y="3405"/>
                    </a:cubicBezTo>
                    <a:cubicBezTo>
                      <a:pt x="6810" y="1527"/>
                      <a:pt x="5281" y="1"/>
                      <a:pt x="3404" y="1"/>
                    </a:cubicBezTo>
                    <a:close/>
                  </a:path>
                </a:pathLst>
              </a:custGeom>
              <a:solidFill>
                <a:schemeClr val="accent3"/>
              </a:solidFill>
              <a:ln>
                <a:noFill/>
              </a:ln>
            </p:spPr>
            <p:txBody>
              <a:bodyPr spcFirstLastPara="1" wrap="square" lIns="121900" tIns="121900" rIns="121900" bIns="121900" anchor="ctr" anchorCtr="0">
                <a:noAutofit/>
              </a:bodyPr>
              <a:lstStyle/>
              <a:p>
                <a:endParaRPr sz="2400"/>
              </a:p>
            </p:txBody>
          </p:sp>
        </p:grpSp>
      </p:grpSp>
      <p:grpSp>
        <p:nvGrpSpPr>
          <p:cNvPr id="36" name="Google Shape;1613;p41">
            <a:extLst>
              <a:ext uri="{FF2B5EF4-FFF2-40B4-BE49-F238E27FC236}">
                <a16:creationId xmlns:a16="http://schemas.microsoft.com/office/drawing/2014/main" id="{6670FC34-4BF9-4BB7-2236-EF799A876507}"/>
              </a:ext>
            </a:extLst>
          </p:cNvPr>
          <p:cNvGrpSpPr/>
          <p:nvPr/>
        </p:nvGrpSpPr>
        <p:grpSpPr>
          <a:xfrm>
            <a:off x="217550" y="2116086"/>
            <a:ext cx="1944901" cy="1869205"/>
            <a:chOff x="811788" y="3431539"/>
            <a:chExt cx="1618593" cy="1401904"/>
          </a:xfrm>
        </p:grpSpPr>
        <p:sp>
          <p:nvSpPr>
            <p:cNvPr id="37" name="Google Shape;1614;p41">
              <a:extLst>
                <a:ext uri="{FF2B5EF4-FFF2-40B4-BE49-F238E27FC236}">
                  <a16:creationId xmlns:a16="http://schemas.microsoft.com/office/drawing/2014/main" id="{C27CB26D-1701-65B8-48B9-0F38C547F226}"/>
                </a:ext>
              </a:extLst>
            </p:cNvPr>
            <p:cNvSpPr txBox="1"/>
            <p:nvPr/>
          </p:nvSpPr>
          <p:spPr>
            <a:xfrm>
              <a:off x="811788" y="3832189"/>
              <a:ext cx="1591680" cy="1001254"/>
            </a:xfrm>
            <a:prstGeom prst="rect">
              <a:avLst/>
            </a:prstGeom>
            <a:noFill/>
            <a:ln>
              <a:noFill/>
            </a:ln>
          </p:spPr>
          <p:txBody>
            <a:bodyPr spcFirstLastPara="1" wrap="square" lIns="121900" tIns="121900" rIns="121900" bIns="121900" anchor="ctr" anchorCtr="0">
              <a:noAutofit/>
            </a:bodyPr>
            <a:lstStyle/>
            <a:p>
              <a:pPr algn="ctr"/>
              <a:r>
                <a:rPr lang="en" sz="1100" dirty="0">
                  <a:solidFill>
                    <a:srgbClr val="000000"/>
                  </a:solidFill>
                  <a:latin typeface="Roboto"/>
                  <a:ea typeface="Roboto"/>
                  <a:cs typeface="Roboto"/>
                  <a:sym typeface="Roboto"/>
                </a:rPr>
                <a:t>ALAPH,   6 établissements et services sur 2 sites, Handicap, Foyer de vie…</a:t>
              </a:r>
            </a:p>
            <a:p>
              <a:pPr algn="ctr"/>
              <a:r>
                <a:rPr lang="en" sz="1100" dirty="0">
                  <a:solidFill>
                    <a:srgbClr val="000000"/>
                  </a:solidFill>
                  <a:latin typeface="Roboto"/>
                  <a:ea typeface="Roboto"/>
                  <a:cs typeface="Roboto"/>
                  <a:sym typeface="Roboto"/>
                </a:rPr>
                <a:t>85 utilisateurs du SI</a:t>
              </a:r>
              <a:endParaRPr sz="1100" dirty="0">
                <a:solidFill>
                  <a:srgbClr val="000000"/>
                </a:solidFill>
                <a:latin typeface="Roboto"/>
                <a:ea typeface="Roboto"/>
                <a:cs typeface="Roboto"/>
                <a:sym typeface="Roboto"/>
              </a:endParaRPr>
            </a:p>
          </p:txBody>
        </p:sp>
        <p:sp>
          <p:nvSpPr>
            <p:cNvPr id="38" name="Google Shape;1615;p41">
              <a:extLst>
                <a:ext uri="{FF2B5EF4-FFF2-40B4-BE49-F238E27FC236}">
                  <a16:creationId xmlns:a16="http://schemas.microsoft.com/office/drawing/2014/main" id="{3531B7E8-CF14-8A57-0667-3D98F170D22F}"/>
                </a:ext>
              </a:extLst>
            </p:cNvPr>
            <p:cNvSpPr txBox="1"/>
            <p:nvPr/>
          </p:nvSpPr>
          <p:spPr>
            <a:xfrm>
              <a:off x="935781" y="3431539"/>
              <a:ext cx="1494600" cy="381000"/>
            </a:xfrm>
            <a:prstGeom prst="rect">
              <a:avLst/>
            </a:prstGeom>
            <a:noFill/>
            <a:ln>
              <a:noFill/>
            </a:ln>
          </p:spPr>
          <p:txBody>
            <a:bodyPr spcFirstLastPara="1" wrap="square" lIns="121900" tIns="121900" rIns="121900" bIns="121900" anchor="t" anchorCtr="0">
              <a:noAutofit/>
            </a:bodyPr>
            <a:lstStyle/>
            <a:p>
              <a:pPr algn="ctr"/>
              <a:r>
                <a:rPr lang="en" sz="2000" b="1">
                  <a:solidFill>
                    <a:srgbClr val="EB577C"/>
                  </a:solidFill>
                  <a:latin typeface="Fira Sans Extra Condensed"/>
                  <a:ea typeface="Fira Sans Extra Condensed"/>
                  <a:cs typeface="Fira Sans Extra Condensed"/>
                  <a:sym typeface="Fira Sans Extra Condensed"/>
                </a:rPr>
                <a:t>Etablissement</a:t>
              </a:r>
              <a:r>
                <a:rPr lang="en" sz="2800" b="1">
                  <a:solidFill>
                    <a:srgbClr val="EB577C"/>
                  </a:solidFill>
                  <a:latin typeface="Fira Sans Extra Condensed"/>
                  <a:ea typeface="Fira Sans Extra Condensed"/>
                  <a:cs typeface="Fira Sans Extra Condensed"/>
                  <a:sym typeface="Fira Sans Extra Condensed"/>
                </a:rPr>
                <a:t> </a:t>
              </a:r>
              <a:endParaRPr sz="2800" b="1">
                <a:solidFill>
                  <a:srgbClr val="EB577C"/>
                </a:solidFill>
                <a:latin typeface="Fira Sans Extra Condensed"/>
                <a:ea typeface="Fira Sans Extra Condensed"/>
                <a:cs typeface="Fira Sans Extra Condensed"/>
                <a:sym typeface="Fira Sans Extra Condensed"/>
              </a:endParaRPr>
            </a:p>
          </p:txBody>
        </p:sp>
      </p:grpSp>
      <p:grpSp>
        <p:nvGrpSpPr>
          <p:cNvPr id="40" name="Google Shape;1617;p41">
            <a:extLst>
              <a:ext uri="{FF2B5EF4-FFF2-40B4-BE49-F238E27FC236}">
                <a16:creationId xmlns:a16="http://schemas.microsoft.com/office/drawing/2014/main" id="{DCD705C6-0168-6DEE-938E-5B63B6BF1A47}"/>
              </a:ext>
            </a:extLst>
          </p:cNvPr>
          <p:cNvGrpSpPr/>
          <p:nvPr/>
        </p:nvGrpSpPr>
        <p:grpSpPr>
          <a:xfrm>
            <a:off x="4064725" y="2288655"/>
            <a:ext cx="1826114" cy="1656728"/>
            <a:chOff x="873581" y="3475252"/>
            <a:chExt cx="1526170" cy="1242546"/>
          </a:xfrm>
        </p:grpSpPr>
        <p:sp>
          <p:nvSpPr>
            <p:cNvPr id="41" name="Google Shape;1618;p41">
              <a:extLst>
                <a:ext uri="{FF2B5EF4-FFF2-40B4-BE49-F238E27FC236}">
                  <a16:creationId xmlns:a16="http://schemas.microsoft.com/office/drawing/2014/main" id="{8E814E84-EF16-3941-4C0B-DB343220FEAC}"/>
                </a:ext>
              </a:extLst>
            </p:cNvPr>
            <p:cNvSpPr txBox="1"/>
            <p:nvPr/>
          </p:nvSpPr>
          <p:spPr>
            <a:xfrm>
              <a:off x="873581" y="3726826"/>
              <a:ext cx="1494600" cy="990972"/>
            </a:xfrm>
            <a:prstGeom prst="rect">
              <a:avLst/>
            </a:prstGeom>
            <a:noFill/>
            <a:ln>
              <a:noFill/>
            </a:ln>
          </p:spPr>
          <p:txBody>
            <a:bodyPr spcFirstLastPara="1" wrap="square" lIns="121900" tIns="121900" rIns="121900" bIns="121900" anchor="ctr" anchorCtr="0">
              <a:noAutofit/>
            </a:bodyPr>
            <a:lstStyle/>
            <a:p>
              <a:pPr algn="ctr"/>
              <a:r>
                <a:rPr lang="en" sz="1100" dirty="0">
                  <a:latin typeface="Roboto"/>
                  <a:ea typeface="Roboto"/>
                  <a:cs typeface="Roboto"/>
                  <a:sym typeface="Roboto"/>
                </a:rPr>
                <a:t>Crypto loquage sur nos serveur via le serveur de messagerie ( mail d’origine non retrouvé)</a:t>
              </a:r>
              <a:endParaRPr sz="1100" dirty="0">
                <a:solidFill>
                  <a:srgbClr val="000000"/>
                </a:solidFill>
                <a:latin typeface="Roboto"/>
                <a:ea typeface="Roboto"/>
                <a:cs typeface="Roboto"/>
                <a:sym typeface="Roboto"/>
              </a:endParaRPr>
            </a:p>
          </p:txBody>
        </p:sp>
        <p:sp>
          <p:nvSpPr>
            <p:cNvPr id="43" name="Google Shape;1620;p41">
              <a:extLst>
                <a:ext uri="{FF2B5EF4-FFF2-40B4-BE49-F238E27FC236}">
                  <a16:creationId xmlns:a16="http://schemas.microsoft.com/office/drawing/2014/main" id="{55EFF4C4-F22E-DD59-0D92-6F5D7B89F974}"/>
                </a:ext>
              </a:extLst>
            </p:cNvPr>
            <p:cNvSpPr txBox="1"/>
            <p:nvPr/>
          </p:nvSpPr>
          <p:spPr>
            <a:xfrm>
              <a:off x="905151" y="3475252"/>
              <a:ext cx="1494600" cy="274200"/>
            </a:xfrm>
            <a:prstGeom prst="rect">
              <a:avLst/>
            </a:prstGeom>
            <a:noFill/>
            <a:ln>
              <a:noFill/>
            </a:ln>
          </p:spPr>
          <p:txBody>
            <a:bodyPr spcFirstLastPara="1" wrap="square" lIns="121900" tIns="121900" rIns="121900" bIns="121900" anchor="ctr" anchorCtr="0">
              <a:noAutofit/>
            </a:bodyPr>
            <a:lstStyle/>
            <a:p>
              <a:pPr algn="ctr"/>
              <a:r>
                <a:rPr lang="en" sz="2000" b="1">
                  <a:solidFill>
                    <a:schemeClr val="accent3"/>
                  </a:solidFill>
                  <a:latin typeface="Fira Sans Extra Condensed"/>
                  <a:ea typeface="Fira Sans Extra Condensed"/>
                  <a:cs typeface="Fira Sans Extra Condensed"/>
                  <a:sym typeface="Fira Sans Extra Condensed"/>
                </a:rPr>
                <a:t>Circonstances</a:t>
              </a:r>
              <a:endParaRPr sz="2000" b="1">
                <a:solidFill>
                  <a:schemeClr val="accent3"/>
                </a:solidFill>
                <a:latin typeface="Fira Sans Extra Condensed"/>
                <a:ea typeface="Fira Sans Extra Condensed"/>
                <a:cs typeface="Fira Sans Extra Condensed"/>
                <a:sym typeface="Fira Sans Extra Condensed"/>
              </a:endParaRPr>
            </a:p>
          </p:txBody>
        </p:sp>
      </p:grpSp>
      <p:grpSp>
        <p:nvGrpSpPr>
          <p:cNvPr id="44" name="Google Shape;1621;p41">
            <a:extLst>
              <a:ext uri="{FF2B5EF4-FFF2-40B4-BE49-F238E27FC236}">
                <a16:creationId xmlns:a16="http://schemas.microsoft.com/office/drawing/2014/main" id="{0EFC9132-9B06-7552-EAB8-5DBB2C33E620}"/>
              </a:ext>
            </a:extLst>
          </p:cNvPr>
          <p:cNvGrpSpPr/>
          <p:nvPr/>
        </p:nvGrpSpPr>
        <p:grpSpPr>
          <a:xfrm>
            <a:off x="7889502" y="2365636"/>
            <a:ext cx="1844536" cy="1579748"/>
            <a:chOff x="2323969" y="1742489"/>
            <a:chExt cx="1494600" cy="991743"/>
          </a:xfrm>
        </p:grpSpPr>
        <p:sp>
          <p:nvSpPr>
            <p:cNvPr id="45" name="Google Shape;1622;p41">
              <a:extLst>
                <a:ext uri="{FF2B5EF4-FFF2-40B4-BE49-F238E27FC236}">
                  <a16:creationId xmlns:a16="http://schemas.microsoft.com/office/drawing/2014/main" id="{84DEC897-858D-0174-8D48-CCB0A25D8B10}"/>
                </a:ext>
              </a:extLst>
            </p:cNvPr>
            <p:cNvSpPr txBox="1"/>
            <p:nvPr/>
          </p:nvSpPr>
          <p:spPr>
            <a:xfrm>
              <a:off x="2323969" y="2143814"/>
              <a:ext cx="1494600" cy="590418"/>
            </a:xfrm>
            <a:prstGeom prst="rect">
              <a:avLst/>
            </a:prstGeom>
            <a:noFill/>
            <a:ln>
              <a:noFill/>
            </a:ln>
          </p:spPr>
          <p:txBody>
            <a:bodyPr spcFirstLastPara="1" wrap="square" lIns="121900" tIns="121900" rIns="121900" bIns="121900" anchor="ctr" anchorCtr="0">
              <a:noAutofit/>
            </a:bodyPr>
            <a:lstStyle/>
            <a:p>
              <a:pPr algn="ctr"/>
              <a:r>
                <a:rPr lang="fr-FR" sz="1100" dirty="0">
                  <a:latin typeface="Roboto"/>
                  <a:ea typeface="Roboto"/>
                  <a:cs typeface="Roboto"/>
                  <a:sym typeface="Roboto"/>
                </a:rPr>
                <a:t>Coupure immédiate  du réseau électrique au niveau des serveurs dès l’appel au cadre.</a:t>
              </a:r>
            </a:p>
            <a:p>
              <a:pPr algn="ctr"/>
              <a:r>
                <a:rPr lang="fr-FR" sz="1100" dirty="0">
                  <a:latin typeface="Roboto"/>
                  <a:ea typeface="Roboto"/>
                  <a:cs typeface="Roboto"/>
                  <a:sym typeface="Roboto"/>
                </a:rPr>
                <a:t>Redémarrage du SI que le lendemain en présence du prestataire de sécurité</a:t>
              </a:r>
            </a:p>
            <a:p>
              <a:pPr algn="ctr"/>
              <a:endParaRPr sz="1100" dirty="0">
                <a:latin typeface="Roboto"/>
                <a:ea typeface="Roboto"/>
                <a:cs typeface="Roboto"/>
                <a:sym typeface="Roboto"/>
              </a:endParaRPr>
            </a:p>
          </p:txBody>
        </p:sp>
        <p:sp>
          <p:nvSpPr>
            <p:cNvPr id="47" name="Google Shape;1624;p41">
              <a:extLst>
                <a:ext uri="{FF2B5EF4-FFF2-40B4-BE49-F238E27FC236}">
                  <a16:creationId xmlns:a16="http://schemas.microsoft.com/office/drawing/2014/main" id="{33416011-D4DA-D97B-9CB7-72CCC8B6FF2D}"/>
                </a:ext>
              </a:extLst>
            </p:cNvPr>
            <p:cNvSpPr txBox="1"/>
            <p:nvPr/>
          </p:nvSpPr>
          <p:spPr>
            <a:xfrm>
              <a:off x="2323969" y="1742489"/>
              <a:ext cx="1494600" cy="274200"/>
            </a:xfrm>
            <a:prstGeom prst="rect">
              <a:avLst/>
            </a:prstGeom>
            <a:noFill/>
            <a:ln>
              <a:noFill/>
            </a:ln>
          </p:spPr>
          <p:txBody>
            <a:bodyPr spcFirstLastPara="1" wrap="square" lIns="121900" tIns="121900" rIns="121900" bIns="121900" anchor="ctr" anchorCtr="0">
              <a:noAutofit/>
            </a:bodyPr>
            <a:lstStyle/>
            <a:p>
              <a:pPr algn="ctr"/>
              <a:r>
                <a:rPr lang="en" sz="2000" b="1">
                  <a:solidFill>
                    <a:srgbClr val="EB577C"/>
                  </a:solidFill>
                  <a:latin typeface="Fira Sans Extra Condensed"/>
                  <a:ea typeface="Fira Sans Extra Condensed"/>
                  <a:cs typeface="Fira Sans Extra Condensed"/>
                  <a:sym typeface="Fira Sans Extra Condensed"/>
                </a:rPr>
                <a:t>Démarches</a:t>
              </a:r>
              <a:endParaRPr sz="2133" b="1">
                <a:solidFill>
                  <a:srgbClr val="EB577C"/>
                </a:solidFill>
                <a:latin typeface="Fira Sans Extra Condensed"/>
                <a:ea typeface="Fira Sans Extra Condensed"/>
                <a:cs typeface="Fira Sans Extra Condensed"/>
                <a:sym typeface="Fira Sans Extra Condensed"/>
              </a:endParaRPr>
            </a:p>
          </p:txBody>
        </p:sp>
      </p:grpSp>
      <p:grpSp>
        <p:nvGrpSpPr>
          <p:cNvPr id="48" name="Google Shape;1625;p41">
            <a:extLst>
              <a:ext uri="{FF2B5EF4-FFF2-40B4-BE49-F238E27FC236}">
                <a16:creationId xmlns:a16="http://schemas.microsoft.com/office/drawing/2014/main" id="{C1CC3B76-7085-8CC3-02DC-B60361ECF6C9}"/>
              </a:ext>
            </a:extLst>
          </p:cNvPr>
          <p:cNvGrpSpPr/>
          <p:nvPr/>
        </p:nvGrpSpPr>
        <p:grpSpPr>
          <a:xfrm>
            <a:off x="2183961" y="2916588"/>
            <a:ext cx="1792132" cy="1669964"/>
            <a:chOff x="838702" y="3360575"/>
            <a:chExt cx="1494605" cy="1252473"/>
          </a:xfrm>
        </p:grpSpPr>
        <p:sp>
          <p:nvSpPr>
            <p:cNvPr id="49" name="Google Shape;1626;p41">
              <a:extLst>
                <a:ext uri="{FF2B5EF4-FFF2-40B4-BE49-F238E27FC236}">
                  <a16:creationId xmlns:a16="http://schemas.microsoft.com/office/drawing/2014/main" id="{DD759BEB-0957-FA99-B3E1-8F6913CC16E1}"/>
                </a:ext>
              </a:extLst>
            </p:cNvPr>
            <p:cNvSpPr txBox="1"/>
            <p:nvPr/>
          </p:nvSpPr>
          <p:spPr>
            <a:xfrm>
              <a:off x="838702" y="3789203"/>
              <a:ext cx="1494600" cy="823845"/>
            </a:xfrm>
            <a:prstGeom prst="rect">
              <a:avLst/>
            </a:prstGeom>
            <a:noFill/>
            <a:ln>
              <a:noFill/>
            </a:ln>
          </p:spPr>
          <p:txBody>
            <a:bodyPr spcFirstLastPara="1" wrap="square" lIns="121900" tIns="121900" rIns="121900" bIns="121900" anchor="ctr" anchorCtr="0">
              <a:noAutofit/>
            </a:bodyPr>
            <a:lstStyle/>
            <a:p>
              <a:pPr algn="ctr"/>
              <a:r>
                <a:rPr lang="en" sz="1100" dirty="0">
                  <a:latin typeface="Roboto"/>
                  <a:ea typeface="Roboto"/>
                  <a:cs typeface="Roboto"/>
                  <a:sym typeface="Roboto"/>
                </a:rPr>
                <a:t>Piratage le dimanche 4 décembre </a:t>
              </a:r>
            </a:p>
            <a:p>
              <a:pPr algn="ctr"/>
              <a:r>
                <a:rPr lang="en" sz="1100" dirty="0">
                  <a:solidFill>
                    <a:srgbClr val="000000"/>
                  </a:solidFill>
                  <a:latin typeface="Roboto"/>
                  <a:ea typeface="Roboto"/>
                  <a:cs typeface="Roboto"/>
                  <a:sym typeface="Roboto"/>
                </a:rPr>
                <a:t>Fin de journée, en amont du lancement des sauvegardes</a:t>
              </a:r>
              <a:endParaRPr sz="1100" dirty="0">
                <a:solidFill>
                  <a:srgbClr val="000000"/>
                </a:solidFill>
                <a:latin typeface="Roboto"/>
                <a:ea typeface="Roboto"/>
                <a:cs typeface="Roboto"/>
                <a:sym typeface="Roboto"/>
              </a:endParaRPr>
            </a:p>
          </p:txBody>
        </p:sp>
        <p:sp>
          <p:nvSpPr>
            <p:cNvPr id="50" name="Google Shape;1627;p41">
              <a:extLst>
                <a:ext uri="{FF2B5EF4-FFF2-40B4-BE49-F238E27FC236}">
                  <a16:creationId xmlns:a16="http://schemas.microsoft.com/office/drawing/2014/main" id="{507C71B9-F4F2-D4B2-CC48-566C6AD785C8}"/>
                </a:ext>
              </a:extLst>
            </p:cNvPr>
            <p:cNvSpPr txBox="1"/>
            <p:nvPr/>
          </p:nvSpPr>
          <p:spPr>
            <a:xfrm>
              <a:off x="838707" y="3360575"/>
              <a:ext cx="1494600" cy="381000"/>
            </a:xfrm>
            <a:prstGeom prst="rect">
              <a:avLst/>
            </a:prstGeom>
            <a:noFill/>
            <a:ln>
              <a:noFill/>
            </a:ln>
          </p:spPr>
          <p:txBody>
            <a:bodyPr spcFirstLastPara="1" wrap="square" lIns="121900" tIns="121900" rIns="121900" bIns="121900" anchor="t" anchorCtr="0">
              <a:noAutofit/>
            </a:bodyPr>
            <a:lstStyle/>
            <a:p>
              <a:pPr algn="ctr"/>
              <a:r>
                <a:rPr lang="en" sz="2000" b="1">
                  <a:solidFill>
                    <a:srgbClr val="4FB1AF"/>
                  </a:solidFill>
                  <a:latin typeface="Fira Sans Extra Condensed"/>
                  <a:ea typeface="Fira Sans Extra Condensed"/>
                  <a:cs typeface="Fira Sans Extra Condensed"/>
                  <a:sym typeface="Fira Sans Extra Condensed"/>
                </a:rPr>
                <a:t>La date</a:t>
              </a:r>
              <a:endParaRPr sz="2000" b="1">
                <a:solidFill>
                  <a:srgbClr val="4FB1AF"/>
                </a:solidFill>
                <a:latin typeface="Fira Sans Extra Condensed"/>
                <a:ea typeface="Fira Sans Extra Condensed"/>
                <a:cs typeface="Fira Sans Extra Condensed"/>
                <a:sym typeface="Fira Sans Extra Condensed"/>
              </a:endParaRPr>
            </a:p>
          </p:txBody>
        </p:sp>
      </p:grpSp>
      <p:grpSp>
        <p:nvGrpSpPr>
          <p:cNvPr id="52" name="Google Shape;1629;p41">
            <a:extLst>
              <a:ext uri="{FF2B5EF4-FFF2-40B4-BE49-F238E27FC236}">
                <a16:creationId xmlns:a16="http://schemas.microsoft.com/office/drawing/2014/main" id="{0C062C86-1131-A32D-64E7-24128887192E}"/>
              </a:ext>
            </a:extLst>
          </p:cNvPr>
          <p:cNvGrpSpPr/>
          <p:nvPr/>
        </p:nvGrpSpPr>
        <p:grpSpPr>
          <a:xfrm>
            <a:off x="5941723" y="3023561"/>
            <a:ext cx="1863434" cy="1562983"/>
            <a:chOff x="1000347" y="4755238"/>
            <a:chExt cx="1397576" cy="1172237"/>
          </a:xfrm>
        </p:grpSpPr>
        <p:sp>
          <p:nvSpPr>
            <p:cNvPr id="53" name="Google Shape;1630;p41">
              <a:extLst>
                <a:ext uri="{FF2B5EF4-FFF2-40B4-BE49-F238E27FC236}">
                  <a16:creationId xmlns:a16="http://schemas.microsoft.com/office/drawing/2014/main" id="{70E784E5-74F2-2EAF-0EC2-DE37138E8F64}"/>
                </a:ext>
              </a:extLst>
            </p:cNvPr>
            <p:cNvSpPr txBox="1"/>
            <p:nvPr/>
          </p:nvSpPr>
          <p:spPr>
            <a:xfrm>
              <a:off x="1000347" y="5191931"/>
              <a:ext cx="1383300" cy="735544"/>
            </a:xfrm>
            <a:prstGeom prst="rect">
              <a:avLst/>
            </a:prstGeom>
            <a:noFill/>
            <a:ln>
              <a:noFill/>
            </a:ln>
          </p:spPr>
          <p:txBody>
            <a:bodyPr spcFirstLastPara="1" wrap="square" lIns="121900" tIns="121900" rIns="121900" bIns="121900" anchor="ctr" anchorCtr="0">
              <a:noAutofit/>
            </a:bodyPr>
            <a:lstStyle/>
            <a:p>
              <a:pPr algn="ctr"/>
              <a:r>
                <a:rPr lang="en" sz="1100" dirty="0">
                  <a:latin typeface="Roboto"/>
                  <a:ea typeface="Roboto"/>
                  <a:cs typeface="Roboto"/>
                  <a:sym typeface="Roboto"/>
                </a:rPr>
                <a:t>Appel d’un salarié sur l’astreinte du dimanche face à un cryptage des fichiers de travail</a:t>
              </a:r>
              <a:endParaRPr sz="1100" dirty="0">
                <a:latin typeface="Roboto"/>
                <a:ea typeface="Roboto"/>
                <a:cs typeface="Roboto"/>
                <a:sym typeface="Roboto"/>
              </a:endParaRPr>
            </a:p>
          </p:txBody>
        </p:sp>
        <p:sp>
          <p:nvSpPr>
            <p:cNvPr id="55" name="Google Shape;1632;p41">
              <a:extLst>
                <a:ext uri="{FF2B5EF4-FFF2-40B4-BE49-F238E27FC236}">
                  <a16:creationId xmlns:a16="http://schemas.microsoft.com/office/drawing/2014/main" id="{924065E6-0038-C830-C467-CD97F38CF88D}"/>
                </a:ext>
              </a:extLst>
            </p:cNvPr>
            <p:cNvSpPr txBox="1"/>
            <p:nvPr/>
          </p:nvSpPr>
          <p:spPr>
            <a:xfrm>
              <a:off x="1014623" y="4755238"/>
              <a:ext cx="1383300" cy="274200"/>
            </a:xfrm>
            <a:prstGeom prst="rect">
              <a:avLst/>
            </a:prstGeom>
            <a:noFill/>
            <a:ln>
              <a:noFill/>
            </a:ln>
          </p:spPr>
          <p:txBody>
            <a:bodyPr spcFirstLastPara="1" wrap="square" lIns="121900" tIns="121900" rIns="121900" bIns="121900" anchor="ctr" anchorCtr="0">
              <a:noAutofit/>
            </a:bodyPr>
            <a:lstStyle/>
            <a:p>
              <a:pPr algn="ctr"/>
              <a:r>
                <a:rPr lang="en" sz="2133" b="1">
                  <a:solidFill>
                    <a:schemeClr val="accent4"/>
                  </a:solidFill>
                  <a:latin typeface="Fira Sans Extra Condensed"/>
                  <a:ea typeface="Fira Sans Extra Condensed"/>
                  <a:cs typeface="Fira Sans Extra Condensed"/>
                  <a:sym typeface="Fira Sans Extra Condensed"/>
                </a:rPr>
                <a:t>Symptômes</a:t>
              </a:r>
              <a:endParaRPr sz="2133" b="1">
                <a:solidFill>
                  <a:schemeClr val="accent4"/>
                </a:solidFill>
                <a:latin typeface="Fira Sans Extra Condensed"/>
                <a:ea typeface="Fira Sans Extra Condensed"/>
                <a:cs typeface="Fira Sans Extra Condensed"/>
                <a:sym typeface="Fira Sans Extra Condensed"/>
              </a:endParaRPr>
            </a:p>
          </p:txBody>
        </p:sp>
      </p:grpSp>
      <p:sp>
        <p:nvSpPr>
          <p:cNvPr id="56" name="Google Shape;1633;p41">
            <a:extLst>
              <a:ext uri="{FF2B5EF4-FFF2-40B4-BE49-F238E27FC236}">
                <a16:creationId xmlns:a16="http://schemas.microsoft.com/office/drawing/2014/main" id="{569C7723-D164-A279-567C-85E97A8DE1C2}"/>
              </a:ext>
            </a:extLst>
          </p:cNvPr>
          <p:cNvSpPr/>
          <p:nvPr/>
        </p:nvSpPr>
        <p:spPr>
          <a:xfrm>
            <a:off x="4882441" y="1650467"/>
            <a:ext cx="359396" cy="375428"/>
          </a:xfrm>
          <a:custGeom>
            <a:avLst/>
            <a:gdLst/>
            <a:ahLst/>
            <a:cxnLst/>
            <a:rect l="l" t="t" r="r" b="b"/>
            <a:pathLst>
              <a:path w="2487" h="2598" extrusionOk="0">
                <a:moveTo>
                  <a:pt x="999" y="362"/>
                </a:moveTo>
                <a:cubicBezTo>
                  <a:pt x="1349" y="362"/>
                  <a:pt x="1641" y="648"/>
                  <a:pt x="1641" y="998"/>
                </a:cubicBezTo>
                <a:cubicBezTo>
                  <a:pt x="1641" y="1354"/>
                  <a:pt x="1349" y="1640"/>
                  <a:pt x="999" y="1640"/>
                </a:cubicBezTo>
                <a:cubicBezTo>
                  <a:pt x="648" y="1640"/>
                  <a:pt x="362" y="1354"/>
                  <a:pt x="362" y="998"/>
                </a:cubicBezTo>
                <a:cubicBezTo>
                  <a:pt x="362" y="648"/>
                  <a:pt x="648" y="362"/>
                  <a:pt x="999" y="362"/>
                </a:cubicBezTo>
                <a:close/>
                <a:moveTo>
                  <a:pt x="999" y="0"/>
                </a:moveTo>
                <a:cubicBezTo>
                  <a:pt x="450" y="0"/>
                  <a:pt x="1" y="450"/>
                  <a:pt x="1" y="998"/>
                </a:cubicBezTo>
                <a:cubicBezTo>
                  <a:pt x="1" y="1553"/>
                  <a:pt x="450" y="2002"/>
                  <a:pt x="999" y="2002"/>
                </a:cubicBezTo>
                <a:cubicBezTo>
                  <a:pt x="1180" y="2002"/>
                  <a:pt x="1349" y="1950"/>
                  <a:pt x="1495" y="1868"/>
                </a:cubicBezTo>
                <a:lnTo>
                  <a:pt x="2230" y="2597"/>
                </a:lnTo>
                <a:lnTo>
                  <a:pt x="2487" y="2341"/>
                </a:lnTo>
                <a:lnTo>
                  <a:pt x="1775" y="1629"/>
                </a:lnTo>
                <a:cubicBezTo>
                  <a:pt x="1915" y="1459"/>
                  <a:pt x="2002" y="1238"/>
                  <a:pt x="2002" y="998"/>
                </a:cubicBezTo>
                <a:cubicBezTo>
                  <a:pt x="2002" y="450"/>
                  <a:pt x="1553" y="0"/>
                  <a:pt x="99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pic>
        <p:nvPicPr>
          <p:cNvPr id="60" name="Graphique 59" descr="Calendrier journalier avec un remplissage uni">
            <a:extLst>
              <a:ext uri="{FF2B5EF4-FFF2-40B4-BE49-F238E27FC236}">
                <a16:creationId xmlns:a16="http://schemas.microsoft.com/office/drawing/2014/main" id="{812CD19A-98D1-E541-C62E-A5D4E645FE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85504" y="4922227"/>
            <a:ext cx="508001" cy="508001"/>
          </a:xfrm>
          <a:prstGeom prst="rect">
            <a:avLst/>
          </a:prstGeom>
        </p:spPr>
      </p:pic>
      <p:sp>
        <p:nvSpPr>
          <p:cNvPr id="61" name="Espace réservé du contenu 2">
            <a:extLst>
              <a:ext uri="{FF2B5EF4-FFF2-40B4-BE49-F238E27FC236}">
                <a16:creationId xmlns:a16="http://schemas.microsoft.com/office/drawing/2014/main" id="{4A4ADA1F-C51C-68AE-4658-15623B4E79A4}"/>
              </a:ext>
            </a:extLst>
          </p:cNvPr>
          <p:cNvSpPr>
            <a:spLocks noGrp="1"/>
          </p:cNvSpPr>
          <p:nvPr>
            <p:ph sz="quarter" idx="14"/>
          </p:nvPr>
        </p:nvSpPr>
        <p:spPr>
          <a:xfrm>
            <a:off x="658467" y="423847"/>
            <a:ext cx="9405686" cy="829993"/>
          </a:xfrm>
        </p:spPr>
        <p:txBody>
          <a:bodyPr/>
          <a:lstStyle/>
          <a:p>
            <a:r>
              <a:rPr lang="fr-FR" dirty="0"/>
              <a:t>Cybersécurité - Retour expérience </a:t>
            </a:r>
          </a:p>
        </p:txBody>
      </p:sp>
      <p:pic>
        <p:nvPicPr>
          <p:cNvPr id="64" name="Graphique 63" descr="Hôpital avec un remplissage uni">
            <a:extLst>
              <a:ext uri="{FF2B5EF4-FFF2-40B4-BE49-F238E27FC236}">
                <a16:creationId xmlns:a16="http://schemas.microsoft.com/office/drawing/2014/main" id="{9B5F3572-35A9-488E-53FB-26ABA6BDB5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8614" y="1556625"/>
            <a:ext cx="511765" cy="511765"/>
          </a:xfrm>
          <a:prstGeom prst="rect">
            <a:avLst/>
          </a:prstGeom>
        </p:spPr>
      </p:pic>
      <p:pic>
        <p:nvPicPr>
          <p:cNvPr id="66" name="Graphique 65" descr="Fièvre avec un remplissage uni">
            <a:extLst>
              <a:ext uri="{FF2B5EF4-FFF2-40B4-BE49-F238E27FC236}">
                <a16:creationId xmlns:a16="http://schemas.microsoft.com/office/drawing/2014/main" id="{99A2CFF7-5C92-4CA9-16D4-15404E322FF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34904" y="4915374"/>
            <a:ext cx="457200" cy="457200"/>
          </a:xfrm>
          <a:prstGeom prst="rect">
            <a:avLst/>
          </a:prstGeom>
        </p:spPr>
      </p:pic>
      <p:pic>
        <p:nvPicPr>
          <p:cNvPr id="70" name="Graphique 69" descr="Priorités avec un remplissage uni">
            <a:extLst>
              <a:ext uri="{FF2B5EF4-FFF2-40B4-BE49-F238E27FC236}">
                <a16:creationId xmlns:a16="http://schemas.microsoft.com/office/drawing/2014/main" id="{70BA7FB8-7F7F-E50D-5EAD-B9E6EAAA202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50570" y="1546032"/>
            <a:ext cx="522358" cy="522358"/>
          </a:xfrm>
          <a:prstGeom prst="rect">
            <a:avLst/>
          </a:prstGeom>
        </p:spPr>
      </p:pic>
      <p:grpSp>
        <p:nvGrpSpPr>
          <p:cNvPr id="71" name="Google Shape;1596;p41">
            <a:extLst>
              <a:ext uri="{FF2B5EF4-FFF2-40B4-BE49-F238E27FC236}">
                <a16:creationId xmlns:a16="http://schemas.microsoft.com/office/drawing/2014/main" id="{621D7B0F-65EA-9C75-AB04-7067C328E494}"/>
              </a:ext>
            </a:extLst>
          </p:cNvPr>
          <p:cNvGrpSpPr/>
          <p:nvPr/>
        </p:nvGrpSpPr>
        <p:grpSpPr>
          <a:xfrm>
            <a:off x="9671704" y="2547730"/>
            <a:ext cx="2267028" cy="2915251"/>
            <a:chOff x="2303763" y="2146767"/>
            <a:chExt cx="1700271" cy="2186438"/>
          </a:xfrm>
        </p:grpSpPr>
        <p:sp>
          <p:nvSpPr>
            <p:cNvPr id="72" name="Google Shape;1597;p41">
              <a:extLst>
                <a:ext uri="{FF2B5EF4-FFF2-40B4-BE49-F238E27FC236}">
                  <a16:creationId xmlns:a16="http://schemas.microsoft.com/office/drawing/2014/main" id="{36AB2DF9-1B4A-5105-E6BB-5EAAFCBEFAE7}"/>
                </a:ext>
              </a:extLst>
            </p:cNvPr>
            <p:cNvSpPr/>
            <p:nvPr/>
          </p:nvSpPr>
          <p:spPr>
            <a:xfrm>
              <a:off x="2917937" y="3806936"/>
              <a:ext cx="471899" cy="478726"/>
            </a:xfrm>
            <a:custGeom>
              <a:avLst/>
              <a:gdLst/>
              <a:ahLst/>
              <a:cxnLst/>
              <a:rect l="l" t="t" r="r" b="b"/>
              <a:pathLst>
                <a:path w="5678" h="5679" extrusionOk="0">
                  <a:moveTo>
                    <a:pt x="2839" y="1"/>
                  </a:moveTo>
                  <a:cubicBezTo>
                    <a:pt x="1271" y="1"/>
                    <a:pt x="1" y="1271"/>
                    <a:pt x="1" y="2840"/>
                  </a:cubicBezTo>
                  <a:cubicBezTo>
                    <a:pt x="1" y="4407"/>
                    <a:pt x="1271" y="5678"/>
                    <a:pt x="2839" y="5678"/>
                  </a:cubicBezTo>
                  <a:cubicBezTo>
                    <a:pt x="4406" y="5678"/>
                    <a:pt x="5678" y="4407"/>
                    <a:pt x="5678" y="2840"/>
                  </a:cubicBezTo>
                  <a:cubicBezTo>
                    <a:pt x="5678" y="1271"/>
                    <a:pt x="4406" y="1"/>
                    <a:pt x="2839" y="1"/>
                  </a:cubicBezTo>
                  <a:close/>
                </a:path>
              </a:pathLst>
            </a:custGeom>
            <a:solidFill>
              <a:srgbClr val="4FB1AF"/>
            </a:solidFill>
            <a:ln>
              <a:noFill/>
            </a:ln>
          </p:spPr>
          <p:txBody>
            <a:bodyPr spcFirstLastPara="1" wrap="square" lIns="121900" tIns="121900" rIns="121900" bIns="121900" anchor="ctr" anchorCtr="0">
              <a:noAutofit/>
            </a:bodyPr>
            <a:lstStyle/>
            <a:p>
              <a:endParaRPr sz="2400"/>
            </a:p>
          </p:txBody>
        </p:sp>
        <p:grpSp>
          <p:nvGrpSpPr>
            <p:cNvPr id="73" name="Google Shape;1598;p41">
              <a:extLst>
                <a:ext uri="{FF2B5EF4-FFF2-40B4-BE49-F238E27FC236}">
                  <a16:creationId xmlns:a16="http://schemas.microsoft.com/office/drawing/2014/main" id="{427C033C-03EF-38A6-E464-4D836F713141}"/>
                </a:ext>
              </a:extLst>
            </p:cNvPr>
            <p:cNvGrpSpPr/>
            <p:nvPr/>
          </p:nvGrpSpPr>
          <p:grpSpPr>
            <a:xfrm>
              <a:off x="2303763" y="2146767"/>
              <a:ext cx="1700271" cy="2186438"/>
              <a:chOff x="2303763" y="2146767"/>
              <a:chExt cx="1700271" cy="2186438"/>
            </a:xfrm>
          </p:grpSpPr>
          <p:sp>
            <p:nvSpPr>
              <p:cNvPr id="74" name="Google Shape;1599;p41">
                <a:extLst>
                  <a:ext uri="{FF2B5EF4-FFF2-40B4-BE49-F238E27FC236}">
                    <a16:creationId xmlns:a16="http://schemas.microsoft.com/office/drawing/2014/main" id="{87F386FE-1AA5-2051-40FB-EEEB58CE9FD0}"/>
                  </a:ext>
                </a:extLst>
              </p:cNvPr>
              <p:cNvSpPr/>
              <p:nvPr/>
            </p:nvSpPr>
            <p:spPr>
              <a:xfrm>
                <a:off x="2303763" y="2225670"/>
                <a:ext cx="1700271" cy="1868370"/>
              </a:xfrm>
              <a:custGeom>
                <a:avLst/>
                <a:gdLst/>
                <a:ahLst/>
                <a:cxnLst/>
                <a:rect l="l" t="t" r="r" b="b"/>
                <a:pathLst>
                  <a:path w="17245" h="22164" extrusionOk="0">
                    <a:moveTo>
                      <a:pt x="2325" y="1"/>
                    </a:moveTo>
                    <a:cubicBezTo>
                      <a:pt x="1043" y="1"/>
                      <a:pt x="1" y="1043"/>
                      <a:pt x="1" y="2324"/>
                    </a:cubicBezTo>
                    <a:lnTo>
                      <a:pt x="1" y="19840"/>
                    </a:lnTo>
                    <a:cubicBezTo>
                      <a:pt x="1" y="21122"/>
                      <a:pt x="1043" y="22163"/>
                      <a:pt x="2325" y="22163"/>
                    </a:cubicBezTo>
                    <a:lnTo>
                      <a:pt x="14921" y="22163"/>
                    </a:lnTo>
                    <a:cubicBezTo>
                      <a:pt x="16201" y="22163"/>
                      <a:pt x="17245" y="21122"/>
                      <a:pt x="17245" y="19840"/>
                    </a:cubicBezTo>
                    <a:lnTo>
                      <a:pt x="17245" y="14536"/>
                    </a:lnTo>
                    <a:lnTo>
                      <a:pt x="16111" y="14536"/>
                    </a:lnTo>
                    <a:lnTo>
                      <a:pt x="16111" y="19840"/>
                    </a:lnTo>
                    <a:cubicBezTo>
                      <a:pt x="16111" y="20496"/>
                      <a:pt x="15577" y="21031"/>
                      <a:pt x="14921" y="21031"/>
                    </a:cubicBezTo>
                    <a:lnTo>
                      <a:pt x="2325" y="21031"/>
                    </a:lnTo>
                    <a:cubicBezTo>
                      <a:pt x="1668" y="21031"/>
                      <a:pt x="1134" y="20496"/>
                      <a:pt x="1134" y="19840"/>
                    </a:cubicBezTo>
                    <a:lnTo>
                      <a:pt x="1134" y="2324"/>
                    </a:lnTo>
                    <a:cubicBezTo>
                      <a:pt x="1134" y="1668"/>
                      <a:pt x="1668" y="1134"/>
                      <a:pt x="2325" y="1134"/>
                    </a:cubicBezTo>
                    <a:lnTo>
                      <a:pt x="12012" y="1134"/>
                    </a:lnTo>
                    <a:lnTo>
                      <a:pt x="12012" y="1"/>
                    </a:lnTo>
                    <a:close/>
                  </a:path>
                </a:pathLst>
              </a:custGeom>
              <a:solidFill>
                <a:srgbClr val="4FB1AF"/>
              </a:solidFill>
              <a:ln>
                <a:noFill/>
              </a:ln>
            </p:spPr>
            <p:txBody>
              <a:bodyPr spcFirstLastPara="1" wrap="square" lIns="121900" tIns="121900" rIns="121900" bIns="121900" anchor="ctr" anchorCtr="0">
                <a:noAutofit/>
              </a:bodyPr>
              <a:lstStyle/>
              <a:p>
                <a:endParaRPr sz="2400"/>
              </a:p>
            </p:txBody>
          </p:sp>
          <p:sp>
            <p:nvSpPr>
              <p:cNvPr id="75" name="Google Shape;1600;p41">
                <a:extLst>
                  <a:ext uri="{FF2B5EF4-FFF2-40B4-BE49-F238E27FC236}">
                    <a16:creationId xmlns:a16="http://schemas.microsoft.com/office/drawing/2014/main" id="{51C99B43-E9C4-275E-E7C7-05675FEE9E95}"/>
                  </a:ext>
                </a:extLst>
              </p:cNvPr>
              <p:cNvSpPr/>
              <p:nvPr/>
            </p:nvSpPr>
            <p:spPr>
              <a:xfrm>
                <a:off x="3459918" y="2146767"/>
                <a:ext cx="193480" cy="253483"/>
              </a:xfrm>
              <a:custGeom>
                <a:avLst/>
                <a:gdLst/>
                <a:ahLst/>
                <a:cxnLst/>
                <a:rect l="l" t="t" r="r" b="b"/>
                <a:pathLst>
                  <a:path w="2328" h="3007" extrusionOk="0">
                    <a:moveTo>
                      <a:pt x="1" y="1"/>
                    </a:moveTo>
                    <a:lnTo>
                      <a:pt x="1" y="3006"/>
                    </a:lnTo>
                    <a:lnTo>
                      <a:pt x="2328" y="1504"/>
                    </a:lnTo>
                    <a:lnTo>
                      <a:pt x="1" y="1"/>
                    </a:lnTo>
                    <a:close/>
                  </a:path>
                </a:pathLst>
              </a:custGeom>
              <a:solidFill>
                <a:srgbClr val="4FB1AF"/>
              </a:solidFill>
              <a:ln>
                <a:noFill/>
              </a:ln>
            </p:spPr>
            <p:txBody>
              <a:bodyPr spcFirstLastPara="1" wrap="square" lIns="121900" tIns="121900" rIns="121900" bIns="121900" anchor="ctr" anchorCtr="0">
                <a:noAutofit/>
              </a:bodyPr>
              <a:lstStyle/>
              <a:p>
                <a:endParaRPr sz="2400"/>
              </a:p>
            </p:txBody>
          </p:sp>
          <p:sp>
            <p:nvSpPr>
              <p:cNvPr id="76" name="Google Shape;1601;p41">
                <a:extLst>
                  <a:ext uri="{FF2B5EF4-FFF2-40B4-BE49-F238E27FC236}">
                    <a16:creationId xmlns:a16="http://schemas.microsoft.com/office/drawing/2014/main" id="{DBCEFDC1-89AB-08C1-9821-ADB6EAF36131}"/>
                  </a:ext>
                </a:extLst>
              </p:cNvPr>
              <p:cNvSpPr/>
              <p:nvPr/>
            </p:nvSpPr>
            <p:spPr>
              <a:xfrm>
                <a:off x="2870814" y="3759308"/>
                <a:ext cx="566145" cy="573897"/>
              </a:xfrm>
              <a:custGeom>
                <a:avLst/>
                <a:gdLst/>
                <a:ahLst/>
                <a:cxnLst/>
                <a:rect l="l" t="t" r="r" b="b"/>
                <a:pathLst>
                  <a:path w="6812" h="6808" extrusionOk="0">
                    <a:moveTo>
                      <a:pt x="3406" y="1132"/>
                    </a:moveTo>
                    <a:cubicBezTo>
                      <a:pt x="4659" y="1132"/>
                      <a:pt x="5678" y="2151"/>
                      <a:pt x="5678" y="3405"/>
                    </a:cubicBezTo>
                    <a:cubicBezTo>
                      <a:pt x="5678" y="4658"/>
                      <a:pt x="4659" y="5676"/>
                      <a:pt x="3406" y="5676"/>
                    </a:cubicBezTo>
                    <a:cubicBezTo>
                      <a:pt x="2153" y="5676"/>
                      <a:pt x="1134" y="4658"/>
                      <a:pt x="1134" y="3405"/>
                    </a:cubicBezTo>
                    <a:cubicBezTo>
                      <a:pt x="1134" y="2151"/>
                      <a:pt x="2153" y="1132"/>
                      <a:pt x="3406" y="1132"/>
                    </a:cubicBezTo>
                    <a:close/>
                    <a:moveTo>
                      <a:pt x="3406" y="0"/>
                    </a:moveTo>
                    <a:cubicBezTo>
                      <a:pt x="1528" y="0"/>
                      <a:pt x="1" y="1527"/>
                      <a:pt x="1" y="3405"/>
                    </a:cubicBezTo>
                    <a:cubicBezTo>
                      <a:pt x="1" y="5282"/>
                      <a:pt x="1529" y="6808"/>
                      <a:pt x="3406" y="6808"/>
                    </a:cubicBezTo>
                    <a:cubicBezTo>
                      <a:pt x="5284" y="6808"/>
                      <a:pt x="6812" y="5282"/>
                      <a:pt x="6810" y="3405"/>
                    </a:cubicBezTo>
                    <a:cubicBezTo>
                      <a:pt x="6810" y="1527"/>
                      <a:pt x="5283" y="0"/>
                      <a:pt x="3406" y="0"/>
                    </a:cubicBezTo>
                    <a:close/>
                  </a:path>
                </a:pathLst>
              </a:custGeom>
              <a:solidFill>
                <a:srgbClr val="4FB1AF"/>
              </a:solidFill>
              <a:ln>
                <a:noFill/>
              </a:ln>
            </p:spPr>
            <p:txBody>
              <a:bodyPr spcFirstLastPara="1" wrap="square" lIns="121900" tIns="121900" rIns="121900" bIns="121900" anchor="ctr" anchorCtr="0">
                <a:noAutofit/>
              </a:bodyPr>
              <a:lstStyle/>
              <a:p>
                <a:endParaRPr sz="2400"/>
              </a:p>
            </p:txBody>
          </p:sp>
        </p:grpSp>
      </p:grpSp>
      <p:grpSp>
        <p:nvGrpSpPr>
          <p:cNvPr id="77" name="Google Shape;1625;p41">
            <a:extLst>
              <a:ext uri="{FF2B5EF4-FFF2-40B4-BE49-F238E27FC236}">
                <a16:creationId xmlns:a16="http://schemas.microsoft.com/office/drawing/2014/main" id="{614531F1-298A-969E-451D-7C1214092964}"/>
              </a:ext>
            </a:extLst>
          </p:cNvPr>
          <p:cNvGrpSpPr/>
          <p:nvPr/>
        </p:nvGrpSpPr>
        <p:grpSpPr>
          <a:xfrm>
            <a:off x="9832977" y="2819571"/>
            <a:ext cx="1761796" cy="1705447"/>
            <a:chOff x="838702" y="3360575"/>
            <a:chExt cx="1494605" cy="1252473"/>
          </a:xfrm>
        </p:grpSpPr>
        <p:sp>
          <p:nvSpPr>
            <p:cNvPr id="78" name="Google Shape;1626;p41">
              <a:extLst>
                <a:ext uri="{FF2B5EF4-FFF2-40B4-BE49-F238E27FC236}">
                  <a16:creationId xmlns:a16="http://schemas.microsoft.com/office/drawing/2014/main" id="{C22591E4-F8DE-E5DF-776A-1DC4F5AC0DD3}"/>
                </a:ext>
              </a:extLst>
            </p:cNvPr>
            <p:cNvSpPr txBox="1"/>
            <p:nvPr/>
          </p:nvSpPr>
          <p:spPr>
            <a:xfrm>
              <a:off x="838702" y="3789203"/>
              <a:ext cx="1494600" cy="823845"/>
            </a:xfrm>
            <a:prstGeom prst="rect">
              <a:avLst/>
            </a:prstGeom>
            <a:noFill/>
            <a:ln>
              <a:noFill/>
            </a:ln>
          </p:spPr>
          <p:txBody>
            <a:bodyPr spcFirstLastPara="1" wrap="square" lIns="121900" tIns="121900" rIns="121900" bIns="121900" anchor="ctr" anchorCtr="0">
              <a:noAutofit/>
            </a:bodyPr>
            <a:lstStyle/>
            <a:p>
              <a:pPr algn="ctr"/>
              <a:r>
                <a:rPr lang="en" sz="1100" dirty="0">
                  <a:latin typeface="Roboto"/>
                  <a:ea typeface="Roboto"/>
                  <a:cs typeface="Roboto"/>
                  <a:sym typeface="Roboto"/>
                </a:rPr>
                <a:t>Prestataire sous contrat GCS E santé </a:t>
              </a:r>
              <a:endParaRPr sz="1100" dirty="0">
                <a:solidFill>
                  <a:srgbClr val="000000"/>
                </a:solidFill>
                <a:latin typeface="Roboto"/>
                <a:ea typeface="Roboto"/>
                <a:cs typeface="Roboto"/>
                <a:sym typeface="Roboto"/>
              </a:endParaRPr>
            </a:p>
          </p:txBody>
        </p:sp>
        <p:sp>
          <p:nvSpPr>
            <p:cNvPr id="79" name="Google Shape;1627;p41">
              <a:extLst>
                <a:ext uri="{FF2B5EF4-FFF2-40B4-BE49-F238E27FC236}">
                  <a16:creationId xmlns:a16="http://schemas.microsoft.com/office/drawing/2014/main" id="{28B01322-138B-BF5D-9E9E-66D5A7A1315C}"/>
                </a:ext>
              </a:extLst>
            </p:cNvPr>
            <p:cNvSpPr txBox="1"/>
            <p:nvPr/>
          </p:nvSpPr>
          <p:spPr>
            <a:xfrm>
              <a:off x="838707" y="3360575"/>
              <a:ext cx="1494600" cy="381000"/>
            </a:xfrm>
            <a:prstGeom prst="rect">
              <a:avLst/>
            </a:prstGeom>
            <a:noFill/>
            <a:ln>
              <a:noFill/>
            </a:ln>
          </p:spPr>
          <p:txBody>
            <a:bodyPr spcFirstLastPara="1" wrap="square" lIns="121900" tIns="121900" rIns="121900" bIns="121900" anchor="t" anchorCtr="0">
              <a:noAutofit/>
            </a:bodyPr>
            <a:lstStyle/>
            <a:p>
              <a:pPr algn="ctr"/>
              <a:r>
                <a:rPr lang="en" sz="2000" b="1">
                  <a:solidFill>
                    <a:srgbClr val="4FB1AF"/>
                  </a:solidFill>
                  <a:latin typeface="Fira Sans Extra Condensed"/>
                  <a:ea typeface="Fira Sans Extra Condensed"/>
                  <a:cs typeface="Fira Sans Extra Condensed"/>
                  <a:sym typeface="Fira Sans Extra Condensed"/>
                </a:rPr>
                <a:t>Appui</a:t>
              </a:r>
              <a:endParaRPr sz="2000" b="1">
                <a:solidFill>
                  <a:srgbClr val="4FB1AF"/>
                </a:solidFill>
                <a:latin typeface="Fira Sans Extra Condensed"/>
                <a:ea typeface="Fira Sans Extra Condensed"/>
                <a:cs typeface="Fira Sans Extra Condensed"/>
                <a:sym typeface="Fira Sans Extra Condensed"/>
              </a:endParaRPr>
            </a:p>
          </p:txBody>
        </p:sp>
      </p:grpSp>
      <p:pic>
        <p:nvPicPr>
          <p:cNvPr id="82" name="Graphique 81" descr="Main ouverte avec un remplissage uni">
            <a:extLst>
              <a:ext uri="{FF2B5EF4-FFF2-40B4-BE49-F238E27FC236}">
                <a16:creationId xmlns:a16="http://schemas.microsoft.com/office/drawing/2014/main" id="{CA01C87E-90F7-C63D-E3FA-155671879E5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61388" y="4814419"/>
            <a:ext cx="524487" cy="524487"/>
          </a:xfrm>
          <a:prstGeom prst="rect">
            <a:avLst/>
          </a:prstGeom>
        </p:spPr>
      </p:pic>
      <p:pic>
        <p:nvPicPr>
          <p:cNvPr id="6" name="Image 5">
            <a:extLst>
              <a:ext uri="{FF2B5EF4-FFF2-40B4-BE49-F238E27FC236}">
                <a16:creationId xmlns:a16="http://schemas.microsoft.com/office/drawing/2014/main" id="{E6274FFA-EFF8-41F0-B7D3-D371B3F0F06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5360" y="5740326"/>
            <a:ext cx="2058269" cy="980727"/>
          </a:xfrm>
          <a:prstGeom prst="rect">
            <a:avLst/>
          </a:prstGeom>
        </p:spPr>
      </p:pic>
    </p:spTree>
    <p:extLst>
      <p:ext uri="{BB962C8B-B14F-4D97-AF65-F5344CB8AC3E}">
        <p14:creationId xmlns:p14="http://schemas.microsoft.com/office/powerpoint/2010/main" val="2531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13519F8-B788-509B-59EC-C30D2612B9CD}"/>
              </a:ext>
            </a:extLst>
          </p:cNvPr>
          <p:cNvSpPr>
            <a:spLocks noGrp="1"/>
          </p:cNvSpPr>
          <p:nvPr>
            <p:ph type="dt" sz="half" idx="10"/>
          </p:nvPr>
        </p:nvSpPr>
        <p:spPr/>
        <p:txBody>
          <a:bodyPr/>
          <a:lstStyle/>
          <a:p>
            <a:r>
              <a:rPr lang="fr-FR"/>
              <a:t>JJ / MM / AAAA</a:t>
            </a:r>
          </a:p>
        </p:txBody>
      </p:sp>
      <p:sp>
        <p:nvSpPr>
          <p:cNvPr id="4" name="Espace réservé du numéro de diapositive 3">
            <a:extLst>
              <a:ext uri="{FF2B5EF4-FFF2-40B4-BE49-F238E27FC236}">
                <a16:creationId xmlns:a16="http://schemas.microsoft.com/office/drawing/2014/main" id="{D834819D-B78D-4C32-9723-7E55D8287938}"/>
              </a:ext>
            </a:extLst>
          </p:cNvPr>
          <p:cNvSpPr>
            <a:spLocks noGrp="1"/>
          </p:cNvSpPr>
          <p:nvPr>
            <p:ph type="sldNum" sz="quarter" idx="12"/>
          </p:nvPr>
        </p:nvSpPr>
        <p:spPr>
          <a:xfrm>
            <a:off x="9945281" y="6230690"/>
            <a:ext cx="1776730" cy="402567"/>
          </a:xfrm>
        </p:spPr>
        <p:txBody>
          <a:bodyPr/>
          <a:lstStyle/>
          <a:p>
            <a:fld id="{E9C2AE30-263F-4FF1-9C09-810AA140D6E3}" type="slidenum">
              <a:rPr lang="fr-FR" smtClean="0"/>
              <a:pPr/>
              <a:t>5</a:t>
            </a:fld>
            <a:endParaRPr lang="fr-FR"/>
          </a:p>
        </p:txBody>
      </p:sp>
      <p:sp>
        <p:nvSpPr>
          <p:cNvPr id="37" name="Google Shape;1614;p41">
            <a:extLst>
              <a:ext uri="{FF2B5EF4-FFF2-40B4-BE49-F238E27FC236}">
                <a16:creationId xmlns:a16="http://schemas.microsoft.com/office/drawing/2014/main" id="{C27CB26D-1701-65B8-48B9-0F38C547F226}"/>
              </a:ext>
            </a:extLst>
          </p:cNvPr>
          <p:cNvSpPr txBox="1"/>
          <p:nvPr/>
        </p:nvSpPr>
        <p:spPr>
          <a:xfrm>
            <a:off x="1205072" y="2872224"/>
            <a:ext cx="9260661" cy="1109174"/>
          </a:xfrm>
          <a:prstGeom prst="rect">
            <a:avLst/>
          </a:prstGeom>
          <a:noFill/>
          <a:ln>
            <a:noFill/>
          </a:ln>
        </p:spPr>
        <p:txBody>
          <a:bodyPr spcFirstLastPara="1" wrap="square" lIns="121900" tIns="121900" rIns="121900" bIns="121900" anchor="ctr" anchorCtr="0">
            <a:noAutofit/>
          </a:bodyPr>
          <a:lstStyle/>
          <a:p>
            <a:pPr marL="285750" indent="-285750">
              <a:buFont typeface="Wingdings"/>
              <a:buChar char="Ø"/>
            </a:pPr>
            <a:endParaRPr lang="en" sz="1600" dirty="0">
              <a:latin typeface="Roboto"/>
              <a:ea typeface="Roboto"/>
              <a:cs typeface="Roboto"/>
            </a:endParaRPr>
          </a:p>
          <a:p>
            <a:pPr marL="285750" indent="-285750">
              <a:buFont typeface="Wingdings"/>
              <a:buChar char="Ø"/>
            </a:pPr>
            <a:endParaRPr lang="en" sz="1600" b="1" dirty="0">
              <a:solidFill>
                <a:srgbClr val="000000"/>
              </a:solidFill>
              <a:latin typeface="Roboto"/>
              <a:ea typeface="Roboto"/>
              <a:cs typeface="Roboto"/>
            </a:endParaRPr>
          </a:p>
          <a:p>
            <a:pPr marL="285750" indent="-285750">
              <a:buFont typeface="Wingdings"/>
              <a:buChar char="Ø"/>
            </a:pPr>
            <a:r>
              <a:rPr lang="en-US" sz="1600" b="1" dirty="0">
                <a:solidFill>
                  <a:srgbClr val="000000"/>
                </a:solidFill>
                <a:latin typeface="Roboto"/>
                <a:ea typeface="Roboto"/>
                <a:cs typeface="Roboto"/>
              </a:rPr>
              <a:t>Quelles </a:t>
            </a:r>
            <a:r>
              <a:rPr lang="en-US" sz="1600" b="1" dirty="0" err="1">
                <a:solidFill>
                  <a:srgbClr val="000000"/>
                </a:solidFill>
                <a:latin typeface="Roboto"/>
                <a:ea typeface="Roboto"/>
                <a:cs typeface="Roboto"/>
              </a:rPr>
              <a:t>sont</a:t>
            </a:r>
            <a:r>
              <a:rPr lang="en-US" sz="1600" b="1" dirty="0">
                <a:solidFill>
                  <a:srgbClr val="000000"/>
                </a:solidFill>
                <a:latin typeface="Roboto"/>
                <a:ea typeface="Roboto"/>
                <a:cs typeface="Roboto"/>
              </a:rPr>
              <a:t> les </a:t>
            </a:r>
            <a:r>
              <a:rPr lang="en-US" sz="1600" b="1" dirty="0" err="1">
                <a:solidFill>
                  <a:srgbClr val="000000"/>
                </a:solidFill>
                <a:latin typeface="Roboto"/>
                <a:ea typeface="Roboto"/>
                <a:cs typeface="Roboto"/>
              </a:rPr>
              <a:t>leçons</a:t>
            </a:r>
            <a:r>
              <a:rPr lang="en-US" sz="1600" b="1" dirty="0">
                <a:solidFill>
                  <a:srgbClr val="000000"/>
                </a:solidFill>
                <a:latin typeface="Roboto"/>
                <a:ea typeface="Roboto"/>
                <a:cs typeface="Roboto"/>
              </a:rPr>
              <a:t> que </a:t>
            </a:r>
            <a:r>
              <a:rPr lang="en-US" sz="1600" b="1" dirty="0" err="1">
                <a:solidFill>
                  <a:srgbClr val="000000"/>
                </a:solidFill>
                <a:latin typeface="Roboto"/>
                <a:ea typeface="Roboto"/>
                <a:cs typeface="Roboto"/>
              </a:rPr>
              <a:t>vous</a:t>
            </a:r>
            <a:r>
              <a:rPr lang="en-US" sz="1600" b="1" dirty="0">
                <a:solidFill>
                  <a:srgbClr val="000000"/>
                </a:solidFill>
                <a:latin typeface="Roboto"/>
                <a:ea typeface="Roboto"/>
                <a:cs typeface="Roboto"/>
              </a:rPr>
              <a:t> </a:t>
            </a:r>
            <a:r>
              <a:rPr lang="en-US" sz="1600" b="1" dirty="0" err="1">
                <a:solidFill>
                  <a:srgbClr val="000000"/>
                </a:solidFill>
                <a:latin typeface="Roboto"/>
                <a:ea typeface="Roboto"/>
                <a:cs typeface="Roboto"/>
              </a:rPr>
              <a:t>retenez</a:t>
            </a:r>
            <a:r>
              <a:rPr lang="en-US" sz="1600" b="1" dirty="0">
                <a:solidFill>
                  <a:srgbClr val="000000"/>
                </a:solidFill>
                <a:latin typeface="Roboto"/>
                <a:ea typeface="Roboto"/>
                <a:cs typeface="Roboto"/>
              </a:rPr>
              <a:t> de </a:t>
            </a:r>
            <a:r>
              <a:rPr lang="en-US" sz="1600" b="1" dirty="0" err="1">
                <a:solidFill>
                  <a:srgbClr val="000000"/>
                </a:solidFill>
                <a:latin typeface="Roboto"/>
                <a:ea typeface="Roboto"/>
                <a:cs typeface="Roboto"/>
              </a:rPr>
              <a:t>cet</a:t>
            </a:r>
            <a:r>
              <a:rPr lang="en-US" sz="1600" b="1" dirty="0">
                <a:solidFill>
                  <a:srgbClr val="000000"/>
                </a:solidFill>
                <a:latin typeface="Roboto"/>
                <a:ea typeface="Roboto"/>
                <a:cs typeface="Roboto"/>
              </a:rPr>
              <a:t> </a:t>
            </a:r>
            <a:r>
              <a:rPr lang="en-US" sz="1600" b="1" dirty="0" err="1">
                <a:solidFill>
                  <a:srgbClr val="000000"/>
                </a:solidFill>
                <a:latin typeface="Roboto"/>
                <a:ea typeface="Roboto"/>
                <a:cs typeface="Roboto"/>
              </a:rPr>
              <a:t>évènement</a:t>
            </a:r>
            <a:r>
              <a:rPr lang="en-US" sz="1600" b="1" dirty="0">
                <a:solidFill>
                  <a:srgbClr val="000000"/>
                </a:solidFill>
                <a:latin typeface="Roboto"/>
                <a:ea typeface="Roboto"/>
                <a:cs typeface="Roboto"/>
              </a:rPr>
              <a:t> ?</a:t>
            </a:r>
          </a:p>
          <a:p>
            <a:pPr marL="742950" lvl="1" indent="-285750">
              <a:buFont typeface="Wingdings"/>
              <a:buChar char="Ø"/>
            </a:pPr>
            <a:r>
              <a:rPr lang="en-US" sz="1600" dirty="0">
                <a:solidFill>
                  <a:srgbClr val="000000"/>
                </a:solidFill>
                <a:latin typeface="Roboto"/>
                <a:ea typeface="Roboto"/>
                <a:cs typeface="Roboto"/>
              </a:rPr>
              <a:t>Consequences </a:t>
            </a:r>
            <a:r>
              <a:rPr lang="en-US" sz="1600" dirty="0" err="1">
                <a:solidFill>
                  <a:srgbClr val="000000"/>
                </a:solidFill>
                <a:latin typeface="Roboto"/>
                <a:ea typeface="Roboto"/>
                <a:cs typeface="Roboto"/>
              </a:rPr>
              <a:t>très</a:t>
            </a:r>
            <a:r>
              <a:rPr lang="en-US" sz="1600" dirty="0">
                <a:solidFill>
                  <a:srgbClr val="000000"/>
                </a:solidFill>
                <a:latin typeface="Roboto"/>
                <a:ea typeface="Roboto"/>
                <a:cs typeface="Roboto"/>
              </a:rPr>
              <a:t> </a:t>
            </a:r>
            <a:r>
              <a:rPr lang="en-US" sz="1600" dirty="0" err="1">
                <a:solidFill>
                  <a:srgbClr val="000000"/>
                </a:solidFill>
                <a:latin typeface="Roboto"/>
                <a:ea typeface="Roboto"/>
                <a:cs typeface="Roboto"/>
              </a:rPr>
              <a:t>lourdes</a:t>
            </a:r>
            <a:r>
              <a:rPr lang="en-US" sz="1600" dirty="0">
                <a:solidFill>
                  <a:srgbClr val="000000"/>
                </a:solidFill>
                <a:latin typeface="Roboto"/>
                <a:ea typeface="Roboto"/>
                <a:cs typeface="Roboto"/>
              </a:rPr>
              <a:t> et </a:t>
            </a:r>
            <a:r>
              <a:rPr lang="en-US" sz="1600" dirty="0" err="1">
                <a:solidFill>
                  <a:srgbClr val="000000"/>
                </a:solidFill>
                <a:latin typeface="Roboto"/>
                <a:ea typeface="Roboto"/>
                <a:cs typeface="Roboto"/>
              </a:rPr>
              <a:t>impactantes</a:t>
            </a:r>
            <a:r>
              <a:rPr lang="en-US" sz="1600" dirty="0">
                <a:solidFill>
                  <a:srgbClr val="000000"/>
                </a:solidFill>
                <a:latin typeface="Roboto"/>
                <a:ea typeface="Roboto"/>
                <a:cs typeface="Roboto"/>
              </a:rPr>
              <a:t> </a:t>
            </a:r>
            <a:r>
              <a:rPr lang="en-US" sz="1600" dirty="0" err="1">
                <a:solidFill>
                  <a:srgbClr val="000000"/>
                </a:solidFill>
                <a:latin typeface="Roboto"/>
                <a:ea typeface="Roboto"/>
                <a:cs typeface="Roboto"/>
              </a:rPr>
              <a:t>humainement</a:t>
            </a:r>
            <a:r>
              <a:rPr lang="en-US" sz="1600" dirty="0">
                <a:solidFill>
                  <a:srgbClr val="000000"/>
                </a:solidFill>
                <a:latin typeface="Roboto"/>
                <a:ea typeface="Roboto"/>
                <a:cs typeface="Roboto"/>
              </a:rPr>
              <a:t> pour </a:t>
            </a:r>
            <a:r>
              <a:rPr lang="en-US" sz="1600" dirty="0" err="1">
                <a:solidFill>
                  <a:srgbClr val="000000"/>
                </a:solidFill>
                <a:latin typeface="Roboto"/>
                <a:ea typeface="Roboto"/>
                <a:cs typeface="Roboto"/>
              </a:rPr>
              <a:t>une</a:t>
            </a:r>
            <a:r>
              <a:rPr lang="en-US" sz="1600" dirty="0">
                <a:solidFill>
                  <a:srgbClr val="000000"/>
                </a:solidFill>
                <a:latin typeface="Roboto"/>
                <a:ea typeface="Roboto"/>
                <a:cs typeface="Roboto"/>
              </a:rPr>
              <a:t> </a:t>
            </a:r>
            <a:r>
              <a:rPr lang="en-US" sz="1600" dirty="0" err="1">
                <a:solidFill>
                  <a:srgbClr val="000000"/>
                </a:solidFill>
                <a:latin typeface="Roboto"/>
                <a:ea typeface="Roboto"/>
                <a:cs typeface="Roboto"/>
              </a:rPr>
              <a:t>asso</a:t>
            </a:r>
            <a:endParaRPr lang="en-US" sz="1600" dirty="0">
              <a:solidFill>
                <a:srgbClr val="000000"/>
              </a:solidFill>
              <a:latin typeface="Roboto"/>
              <a:ea typeface="Roboto"/>
              <a:cs typeface="Roboto"/>
            </a:endParaRPr>
          </a:p>
          <a:p>
            <a:pPr marL="742950" lvl="1" indent="-285750">
              <a:buFont typeface="Wingdings"/>
              <a:buChar char="Ø"/>
            </a:pPr>
            <a:r>
              <a:rPr lang="en-US" sz="1600" dirty="0" err="1">
                <a:solidFill>
                  <a:srgbClr val="000000"/>
                </a:solidFill>
                <a:latin typeface="Roboto"/>
                <a:ea typeface="Roboto"/>
                <a:cs typeface="Roboto"/>
              </a:rPr>
              <a:t>Nécessité</a:t>
            </a:r>
            <a:r>
              <a:rPr lang="en-US" sz="1600" dirty="0">
                <a:solidFill>
                  <a:srgbClr val="000000"/>
                </a:solidFill>
                <a:latin typeface="Roboto"/>
                <a:ea typeface="Roboto"/>
                <a:cs typeface="Roboto"/>
              </a:rPr>
              <a:t> de </a:t>
            </a:r>
            <a:r>
              <a:rPr lang="en-US" sz="1600" dirty="0" err="1">
                <a:solidFill>
                  <a:srgbClr val="000000"/>
                </a:solidFill>
                <a:latin typeface="Roboto"/>
                <a:ea typeface="Roboto"/>
                <a:cs typeface="Roboto"/>
              </a:rPr>
              <a:t>contrôler</a:t>
            </a:r>
            <a:r>
              <a:rPr lang="en-US" sz="1600" dirty="0">
                <a:solidFill>
                  <a:srgbClr val="000000"/>
                </a:solidFill>
                <a:latin typeface="Roboto"/>
                <a:ea typeface="Roboto"/>
                <a:cs typeface="Roboto"/>
              </a:rPr>
              <a:t> et challenger son </a:t>
            </a:r>
            <a:r>
              <a:rPr lang="en-US" sz="1600" dirty="0" err="1">
                <a:solidFill>
                  <a:srgbClr val="000000"/>
                </a:solidFill>
                <a:latin typeface="Roboto"/>
                <a:ea typeface="Roboto"/>
                <a:cs typeface="Roboto"/>
              </a:rPr>
              <a:t>prestataire</a:t>
            </a:r>
            <a:r>
              <a:rPr lang="en-US" sz="1600" dirty="0">
                <a:solidFill>
                  <a:srgbClr val="000000"/>
                </a:solidFill>
                <a:latin typeface="Roboto"/>
                <a:ea typeface="Roboto"/>
                <a:cs typeface="Roboto"/>
              </a:rPr>
              <a:t> sous </a:t>
            </a:r>
            <a:r>
              <a:rPr lang="en-US" sz="1600" dirty="0" err="1">
                <a:solidFill>
                  <a:srgbClr val="000000"/>
                </a:solidFill>
                <a:latin typeface="Roboto"/>
                <a:ea typeface="Roboto"/>
                <a:cs typeface="Roboto"/>
              </a:rPr>
              <a:t>contrat</a:t>
            </a:r>
            <a:endParaRPr lang="en-US" sz="1600" dirty="0">
              <a:solidFill>
                <a:srgbClr val="000000"/>
              </a:solidFill>
              <a:latin typeface="Roboto"/>
              <a:ea typeface="Roboto"/>
              <a:cs typeface="Roboto"/>
            </a:endParaRPr>
          </a:p>
          <a:p>
            <a:pPr marL="742950" lvl="1" indent="-285750">
              <a:buFont typeface="Wingdings"/>
              <a:buChar char="Ø"/>
            </a:pPr>
            <a:r>
              <a:rPr lang="en-US" sz="1600" dirty="0">
                <a:solidFill>
                  <a:srgbClr val="000000"/>
                </a:solidFill>
                <a:latin typeface="Roboto"/>
                <a:ea typeface="Roboto"/>
                <a:cs typeface="Roboto"/>
              </a:rPr>
              <a:t>Ne pas sous </a:t>
            </a:r>
            <a:r>
              <a:rPr lang="en-US" sz="1600" dirty="0" err="1">
                <a:solidFill>
                  <a:srgbClr val="000000"/>
                </a:solidFill>
                <a:latin typeface="Roboto"/>
                <a:ea typeface="Roboto"/>
                <a:cs typeface="Roboto"/>
              </a:rPr>
              <a:t>estimer</a:t>
            </a:r>
            <a:r>
              <a:rPr lang="en-US" sz="1600" dirty="0">
                <a:solidFill>
                  <a:srgbClr val="000000"/>
                </a:solidFill>
                <a:latin typeface="Roboto"/>
                <a:ea typeface="Roboto"/>
                <a:cs typeface="Roboto"/>
              </a:rPr>
              <a:t> </a:t>
            </a:r>
            <a:r>
              <a:rPr lang="en-US" sz="1600" dirty="0" err="1">
                <a:solidFill>
                  <a:srgbClr val="000000"/>
                </a:solidFill>
                <a:latin typeface="Roboto"/>
                <a:ea typeface="Roboto"/>
                <a:cs typeface="Roboto"/>
              </a:rPr>
              <a:t>ce</a:t>
            </a:r>
            <a:r>
              <a:rPr lang="en-US" sz="1600" dirty="0">
                <a:solidFill>
                  <a:srgbClr val="000000"/>
                </a:solidFill>
                <a:latin typeface="Roboto"/>
                <a:ea typeface="Roboto"/>
                <a:cs typeface="Roboto"/>
              </a:rPr>
              <a:t> </a:t>
            </a:r>
            <a:r>
              <a:rPr lang="en-US" sz="1600" dirty="0" err="1">
                <a:solidFill>
                  <a:srgbClr val="000000"/>
                </a:solidFill>
                <a:latin typeface="Roboto"/>
                <a:ea typeface="Roboto"/>
                <a:cs typeface="Roboto"/>
              </a:rPr>
              <a:t>risque</a:t>
            </a:r>
            <a:r>
              <a:rPr lang="en-US" sz="1600" dirty="0">
                <a:solidFill>
                  <a:srgbClr val="000000"/>
                </a:solidFill>
                <a:latin typeface="Roboto"/>
                <a:ea typeface="Roboto"/>
                <a:cs typeface="Roboto"/>
              </a:rPr>
              <a:t> </a:t>
            </a:r>
            <a:endParaRPr lang="en" sz="1600" dirty="0">
              <a:solidFill>
                <a:srgbClr val="000000"/>
              </a:solidFill>
              <a:latin typeface="Roboto"/>
              <a:ea typeface="Roboto"/>
              <a:cs typeface="Roboto"/>
            </a:endParaRPr>
          </a:p>
          <a:p>
            <a:pPr marL="285750" indent="-285750">
              <a:buFont typeface="Wingdings"/>
              <a:buChar char="Ø"/>
            </a:pPr>
            <a:endParaRPr lang="en-US" sz="1600" b="1" dirty="0">
              <a:solidFill>
                <a:srgbClr val="000000"/>
              </a:solidFill>
              <a:latin typeface="Roboto"/>
              <a:ea typeface="Roboto"/>
              <a:cs typeface="Roboto"/>
            </a:endParaRPr>
          </a:p>
          <a:p>
            <a:pPr marL="285750" indent="-285750">
              <a:buFont typeface="Wingdings"/>
              <a:buChar char="Ø"/>
            </a:pPr>
            <a:r>
              <a:rPr lang="en" sz="1600" b="1" dirty="0">
                <a:solidFill>
                  <a:srgbClr val="000000"/>
                </a:solidFill>
                <a:latin typeface="Roboto"/>
                <a:ea typeface="Roboto"/>
                <a:cs typeface="Roboto"/>
              </a:rPr>
              <a:t>Avez-vous changé des choses dans votre établissement ?</a:t>
            </a:r>
            <a:r>
              <a:rPr lang="en" sz="1600" dirty="0">
                <a:solidFill>
                  <a:srgbClr val="000000"/>
                </a:solidFill>
                <a:latin typeface="Roboto"/>
                <a:ea typeface="Roboto"/>
                <a:cs typeface="Roboto"/>
              </a:rPr>
              <a:t> </a:t>
            </a:r>
          </a:p>
          <a:p>
            <a:pPr marL="742950" lvl="1" indent="-285750">
              <a:buFont typeface="Wingdings"/>
              <a:buChar char="Ø"/>
            </a:pPr>
            <a:r>
              <a:rPr lang="en" sz="1600" dirty="0">
                <a:solidFill>
                  <a:srgbClr val="000000"/>
                </a:solidFill>
                <a:latin typeface="Roboto"/>
                <a:ea typeface="Roboto"/>
                <a:cs typeface="Roboto"/>
              </a:rPr>
              <a:t>Changement de prestataire</a:t>
            </a:r>
          </a:p>
          <a:p>
            <a:pPr marL="742950" lvl="1" indent="-285750">
              <a:buFont typeface="Wingdings"/>
              <a:buChar char="Ø"/>
            </a:pPr>
            <a:r>
              <a:rPr lang="en" sz="1600" dirty="0">
                <a:solidFill>
                  <a:srgbClr val="000000"/>
                </a:solidFill>
                <a:latin typeface="Roboto"/>
                <a:ea typeface="Roboto"/>
                <a:cs typeface="Roboto"/>
              </a:rPr>
              <a:t>Un interlocuteur intermédiaire qui parle le même langage et qui alerte</a:t>
            </a:r>
          </a:p>
          <a:p>
            <a:pPr marL="742950" lvl="1" indent="-285750">
              <a:buFont typeface="Wingdings"/>
              <a:buChar char="Ø"/>
            </a:pPr>
            <a:r>
              <a:rPr lang="en" sz="1600" dirty="0">
                <a:solidFill>
                  <a:srgbClr val="000000"/>
                </a:solidFill>
                <a:latin typeface="Roboto"/>
                <a:ea typeface="Roboto"/>
                <a:cs typeface="Roboto"/>
              </a:rPr>
              <a:t>Des ambassadeurs informatiques ds les services pour sensibliser leurs collègues </a:t>
            </a:r>
            <a:endParaRPr lang="en" sz="1600" dirty="0">
              <a:latin typeface="Roboto"/>
              <a:ea typeface="Roboto"/>
              <a:cs typeface="Roboto"/>
            </a:endParaRPr>
          </a:p>
          <a:p>
            <a:pPr marL="285750" indent="-285750">
              <a:buFont typeface="Wingdings"/>
              <a:buChar char="Ø"/>
            </a:pPr>
            <a:endParaRPr lang="en" sz="1600" dirty="0">
              <a:solidFill>
                <a:srgbClr val="000000"/>
              </a:solidFill>
              <a:latin typeface="Roboto"/>
              <a:ea typeface="Roboto"/>
              <a:cs typeface="Roboto"/>
            </a:endParaRPr>
          </a:p>
          <a:p>
            <a:pPr marL="285750" indent="-285750">
              <a:buFont typeface="Wingdings"/>
              <a:buChar char="Ø"/>
            </a:pPr>
            <a:r>
              <a:rPr lang="en" sz="1600" b="1" dirty="0">
                <a:solidFill>
                  <a:srgbClr val="000000"/>
                </a:solidFill>
                <a:latin typeface="Roboto"/>
                <a:ea typeface="Roboto"/>
                <a:cs typeface="Roboto"/>
              </a:rPr>
              <a:t>Avez-vous mis en place des bonnes pratiques ? </a:t>
            </a:r>
          </a:p>
          <a:p>
            <a:pPr marL="742950" lvl="1" indent="-285750">
              <a:buFont typeface="Wingdings"/>
              <a:buChar char="Ø"/>
            </a:pPr>
            <a:r>
              <a:rPr lang="en" sz="1600" dirty="0">
                <a:solidFill>
                  <a:srgbClr val="000000"/>
                </a:solidFill>
                <a:latin typeface="Roboto"/>
                <a:ea typeface="Roboto"/>
              </a:rPr>
              <a:t>Sensibilisation accrue des salariés aux risques cyber, utile tant au niveau pro que perso ( test phishing, webinaire…)</a:t>
            </a:r>
          </a:p>
          <a:p>
            <a:pPr marL="285750" indent="-285750">
              <a:buFont typeface="Wingdings"/>
              <a:buChar char="Ø"/>
            </a:pPr>
            <a:endParaRPr lang="en" sz="1600" dirty="0">
              <a:solidFill>
                <a:srgbClr val="000000"/>
              </a:solidFill>
              <a:latin typeface="Roboto"/>
              <a:ea typeface="Roboto"/>
              <a:cs typeface="Roboto"/>
            </a:endParaRPr>
          </a:p>
          <a:p>
            <a:pPr marL="285750" indent="-285750">
              <a:buFont typeface="Wingdings"/>
              <a:buChar char="Ø"/>
            </a:pPr>
            <a:endParaRPr lang="en" sz="1600" dirty="0">
              <a:latin typeface="Roboto"/>
              <a:ea typeface="Roboto"/>
              <a:cs typeface="Roboto"/>
            </a:endParaRPr>
          </a:p>
          <a:p>
            <a:pPr marL="285750" indent="-285750">
              <a:buFont typeface="Wingdings"/>
              <a:buChar char="Ø"/>
            </a:pPr>
            <a:r>
              <a:rPr lang="en" sz="1600" b="1" dirty="0">
                <a:latin typeface="Roboto"/>
                <a:ea typeface="Roboto"/>
                <a:cs typeface="Roboto"/>
              </a:rPr>
              <a:t>Quels conseils pouvez-vous donner ? </a:t>
            </a:r>
          </a:p>
          <a:p>
            <a:pPr marL="742950" lvl="1" indent="-285750">
              <a:buFont typeface="Wingdings"/>
              <a:buChar char="Ø"/>
            </a:pPr>
            <a:r>
              <a:rPr lang="en" sz="1600" dirty="0">
                <a:solidFill>
                  <a:srgbClr val="000000"/>
                </a:solidFill>
                <a:latin typeface="Roboto"/>
                <a:ea typeface="Roboto"/>
              </a:rPr>
              <a:t>Ne </a:t>
            </a:r>
            <a:r>
              <a:rPr lang="en" sz="1600">
                <a:solidFill>
                  <a:srgbClr val="000000"/>
                </a:solidFill>
                <a:latin typeface="Roboto"/>
                <a:ea typeface="Roboto"/>
              </a:rPr>
              <a:t>pas différer </a:t>
            </a:r>
            <a:r>
              <a:rPr lang="en" sz="1600" dirty="0">
                <a:solidFill>
                  <a:srgbClr val="000000"/>
                </a:solidFill>
                <a:latin typeface="Roboto"/>
                <a:ea typeface="Roboto"/>
              </a:rPr>
              <a:t>les problèmes ou alertes </a:t>
            </a:r>
          </a:p>
          <a:p>
            <a:pPr marL="742950" lvl="1" indent="-285750">
              <a:buFont typeface="Wingdings"/>
              <a:buChar char="Ø"/>
            </a:pPr>
            <a:r>
              <a:rPr lang="en" sz="1600" dirty="0">
                <a:solidFill>
                  <a:srgbClr val="000000"/>
                </a:solidFill>
                <a:latin typeface="Roboto"/>
                <a:ea typeface="Roboto"/>
              </a:rPr>
              <a:t>Effectuer des tests de sauvegarde pour contrôler la prestation </a:t>
            </a:r>
          </a:p>
          <a:p>
            <a:pPr marL="742950" lvl="1" indent="-285750">
              <a:buFont typeface="Wingdings"/>
              <a:buChar char="Ø"/>
            </a:pPr>
            <a:r>
              <a:rPr lang="en" sz="1600" dirty="0">
                <a:solidFill>
                  <a:srgbClr val="000000"/>
                </a:solidFill>
                <a:latin typeface="Roboto"/>
                <a:ea typeface="Roboto"/>
              </a:rPr>
              <a:t>Manager le risque cyber auprès de ses équipes pour avoir un comportement vertueux dès la découverte d’une intrusion et pas une tentative de cacher ou un comportement guidé par la peur des conséquences</a:t>
            </a:r>
          </a:p>
          <a:p>
            <a:pPr marL="742950" lvl="1" indent="-285750">
              <a:buFont typeface="Wingdings"/>
              <a:buChar char="Ø"/>
            </a:pPr>
            <a:r>
              <a:rPr lang="en" sz="1600" dirty="0">
                <a:solidFill>
                  <a:srgbClr val="000000"/>
                </a:solidFill>
                <a:latin typeface="Roboto"/>
                <a:ea typeface="Roboto"/>
              </a:rPr>
              <a:t>Rédiger son PCA et intégrer ce risque au plan bleu </a:t>
            </a:r>
          </a:p>
          <a:p>
            <a:endParaRPr lang="en" sz="1600" dirty="0">
              <a:latin typeface="Roboto"/>
              <a:ea typeface="Roboto"/>
              <a:cs typeface="Roboto"/>
            </a:endParaRPr>
          </a:p>
          <a:p>
            <a:endParaRPr lang="en" sz="1100" dirty="0">
              <a:latin typeface="Roboto"/>
              <a:ea typeface="Roboto"/>
              <a:cs typeface="Roboto"/>
            </a:endParaRPr>
          </a:p>
        </p:txBody>
      </p:sp>
      <p:sp>
        <p:nvSpPr>
          <p:cNvPr id="61" name="Espace réservé du contenu 2">
            <a:extLst>
              <a:ext uri="{FF2B5EF4-FFF2-40B4-BE49-F238E27FC236}">
                <a16:creationId xmlns:a16="http://schemas.microsoft.com/office/drawing/2014/main" id="{4A4ADA1F-C51C-68AE-4658-15623B4E79A4}"/>
              </a:ext>
            </a:extLst>
          </p:cNvPr>
          <p:cNvSpPr>
            <a:spLocks noGrp="1"/>
          </p:cNvSpPr>
          <p:nvPr>
            <p:ph sz="quarter" idx="14"/>
          </p:nvPr>
        </p:nvSpPr>
        <p:spPr>
          <a:xfrm>
            <a:off x="658467" y="423847"/>
            <a:ext cx="9405686" cy="829993"/>
          </a:xfrm>
        </p:spPr>
        <p:txBody>
          <a:bodyPr/>
          <a:lstStyle/>
          <a:p>
            <a:r>
              <a:rPr lang="fr-FR" dirty="0"/>
              <a:t>Cybersécurité - Retour expérience </a:t>
            </a:r>
          </a:p>
        </p:txBody>
      </p:sp>
      <p:pic>
        <p:nvPicPr>
          <p:cNvPr id="64" name="Graphique 63" descr="Hôpital avec un remplissage uni">
            <a:extLst>
              <a:ext uri="{FF2B5EF4-FFF2-40B4-BE49-F238E27FC236}">
                <a16:creationId xmlns:a16="http://schemas.microsoft.com/office/drawing/2014/main" id="{9B5F3572-35A9-488E-53FB-26ABA6BDB5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614" y="1556625"/>
            <a:ext cx="511765" cy="511765"/>
          </a:xfrm>
          <a:prstGeom prst="rect">
            <a:avLst/>
          </a:prstGeom>
        </p:spPr>
      </p:pic>
      <p:pic>
        <p:nvPicPr>
          <p:cNvPr id="7" name="Image 6">
            <a:extLst>
              <a:ext uri="{FF2B5EF4-FFF2-40B4-BE49-F238E27FC236}">
                <a16:creationId xmlns:a16="http://schemas.microsoft.com/office/drawing/2014/main" id="{BE6323E9-CDF6-4980-BBD7-1608E2657E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590" y="5939252"/>
            <a:ext cx="1453511" cy="692571"/>
          </a:xfrm>
          <a:prstGeom prst="rect">
            <a:avLst/>
          </a:prstGeom>
        </p:spPr>
      </p:pic>
    </p:spTree>
    <p:extLst>
      <p:ext uri="{BB962C8B-B14F-4D97-AF65-F5344CB8AC3E}">
        <p14:creationId xmlns:p14="http://schemas.microsoft.com/office/powerpoint/2010/main" val="2486905117"/>
      </p:ext>
    </p:extLst>
  </p:cSld>
  <p:clrMapOvr>
    <a:masterClrMapping/>
  </p:clrMapOvr>
</p:sld>
</file>

<file path=ppt/theme/theme1.xml><?xml version="1.0" encoding="utf-8"?>
<a:theme xmlns:a="http://schemas.openxmlformats.org/drawingml/2006/main" name="GCS THEME">
  <a:themeElements>
    <a:clrScheme name="THEME GCS">
      <a:dk1>
        <a:sysClr val="windowText" lastClr="000000"/>
      </a:dk1>
      <a:lt1>
        <a:sysClr val="window" lastClr="FFFFFF"/>
      </a:lt1>
      <a:dk2>
        <a:srgbClr val="302973"/>
      </a:dk2>
      <a:lt2>
        <a:srgbClr val="EEECE1"/>
      </a:lt2>
      <a:accent1>
        <a:srgbClr val="36A9E0"/>
      </a:accent1>
      <a:accent2>
        <a:srgbClr val="95C11E"/>
      </a:accent2>
      <a:accent3>
        <a:srgbClr val="662382"/>
      </a:accent3>
      <a:accent4>
        <a:srgbClr val="302973"/>
      </a:accent4>
      <a:accent5>
        <a:srgbClr val="E6332A"/>
      </a:accent5>
      <a:accent6>
        <a:srgbClr val="36A9E0"/>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CS THEME" id="{B2811766-E7D7-419D-BFC5-390FADF1BEDC}" vid="{61FE3280-9CBC-49DD-BF2D-2E6C7D3F14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233090C320784A86CC8B7B978ACFF9" ma:contentTypeVersion="544" ma:contentTypeDescription="Crée un document." ma:contentTypeScope="" ma:versionID="c1374a023dd37c8f7588829627fdd549">
  <xsd:schema xmlns:xsd="http://www.w3.org/2001/XMLSchema" xmlns:xs="http://www.w3.org/2001/XMLSchema" xmlns:p="http://schemas.microsoft.com/office/2006/metadata/properties" xmlns:ns2="0f115857-b010-47c2-99d5-159f2b7b04c2" xmlns:ns3="19ab05ad-6c3d-4adf-88fd-096fd95736c4" targetNamespace="http://schemas.microsoft.com/office/2006/metadata/properties" ma:root="true" ma:fieldsID="969e54b335a6dd7f27f7fce5c8a77924" ns2:_="" ns3:_="">
    <xsd:import namespace="0f115857-b010-47c2-99d5-159f2b7b04c2"/>
    <xsd:import namespace="19ab05ad-6c3d-4adf-88fd-096fd95736c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AutoKeyPoints" minOccurs="0"/>
                <xsd:element ref="ns3:MediaServiceKeyPoint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115857-b010-47c2-99d5-159f2b7b04c2"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SharedWithUsers" ma:index="13"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Partagé avec détails" ma:internalName="SharedWithDetails" ma:readOnly="true">
      <xsd:simpleType>
        <xsd:restriction base="dms:Note">
          <xsd:maxLength value="255"/>
        </xsd:restriction>
      </xsd:simpleType>
    </xsd:element>
    <xsd:element name="TaxCatchAll" ma:index="26" nillable="true" ma:displayName="Taxonomy Catch All Column" ma:hidden="true" ma:list="{8308355d-aadd-48a8-981d-0c69ba0f7732}" ma:internalName="TaxCatchAll" ma:showField="CatchAllData" ma:web="0f115857-b010-47c2-99d5-159f2b7b04c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9ab05ad-6c3d-4adf-88fd-096fd95736c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Balises d’images" ma:readOnly="false" ma:fieldId="{5cf76f15-5ced-4ddc-b409-7134ff3c332f}" ma:taxonomyMulti="true" ma:sspId="e622bf79-0309-4c6a-9801-fdb574d39d6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f115857-b010-47c2-99d5-159f2b7b04c2">TPHDH3DKW2SD-855322777-99643</_dlc_DocId>
    <_dlc_DocIdUrl xmlns="0f115857-b010-47c2-99d5-159f2b7b04c2">
      <Url>https://esantebretagnefr.sharepoint.com/_layouts/15/DocIdRedir.aspx?ID=TPHDH3DKW2SD-855322777-99643</Url>
      <Description>TPHDH3DKW2SD-855322777-99643</Description>
    </_dlc_DocIdUrl>
    <TaxCatchAll xmlns="0f115857-b010-47c2-99d5-159f2b7b04c2" xsi:nil="true"/>
    <SharedWithUsers xmlns="0f115857-b010-47c2-99d5-159f2b7b04c2">
      <UserInfo>
        <DisplayName>Sylvaine BRIEND</DisplayName>
        <AccountId>35</AccountId>
        <AccountType/>
      </UserInfo>
      <UserInfo>
        <DisplayName>Marie-Carmen Diez</DisplayName>
        <AccountId>8470</AccountId>
        <AccountType/>
      </UserInfo>
    </SharedWithUsers>
    <lcf76f155ced4ddcb4097134ff3c332f xmlns="19ab05ad-6c3d-4adf-88fd-096fd95736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A40C5D-EC36-4F49-BB73-ED809E89455E}">
  <ds:schemaRefs>
    <ds:schemaRef ds:uri="http://schemas.microsoft.com/sharepoint/v3/contenttype/forms"/>
  </ds:schemaRefs>
</ds:datastoreItem>
</file>

<file path=customXml/itemProps2.xml><?xml version="1.0" encoding="utf-8"?>
<ds:datastoreItem xmlns:ds="http://schemas.openxmlformats.org/officeDocument/2006/customXml" ds:itemID="{1360573A-D29D-49F7-80E2-0890F1B3EEC4}">
  <ds:schemaRefs>
    <ds:schemaRef ds:uri="0f115857-b010-47c2-99d5-159f2b7b04c2"/>
    <ds:schemaRef ds:uri="19ab05ad-6c3d-4adf-88fd-096fd95736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C8E12D0-A416-4230-8B8F-788E8868FFF3}">
  <ds:schemaRefs>
    <ds:schemaRef ds:uri="http://schemas.microsoft.com/sharepoint/events"/>
  </ds:schemaRefs>
</ds:datastoreItem>
</file>

<file path=customXml/itemProps4.xml><?xml version="1.0" encoding="utf-8"?>
<ds:datastoreItem xmlns:ds="http://schemas.openxmlformats.org/officeDocument/2006/customXml" ds:itemID="{1F32B2B0-EEB1-46E0-83A8-ECD195C0470F}">
  <ds:schemaRefs>
    <ds:schemaRef ds:uri="0f115857-b010-47c2-99d5-159f2b7b04c2"/>
    <ds:schemaRef ds:uri="19ab05ad-6c3d-4adf-88fd-096fd95736c4"/>
    <ds:schemaRef ds:uri="7edd7dbb-4c88-49fb-a70a-355c65ac92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GCS THEME</Template>
  <TotalTime>163</TotalTime>
  <Words>382</Words>
  <Application>Microsoft Office PowerPoint</Application>
  <PresentationFormat>Grand écran</PresentationFormat>
  <Paragraphs>87</Paragraphs>
  <Slides>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5</vt:i4>
      </vt:variant>
    </vt:vector>
  </HeadingPairs>
  <TitlesOfParts>
    <vt:vector size="14" baseType="lpstr">
      <vt:lpstr>Arial</vt:lpstr>
      <vt:lpstr>Calibri</vt:lpstr>
      <vt:lpstr>Fira Sans Extra Condensed</vt:lpstr>
      <vt:lpstr>Montserrat</vt:lpstr>
      <vt:lpstr>Montserrat Medium</vt:lpstr>
      <vt:lpstr>Oceania</vt:lpstr>
      <vt:lpstr>Roboto</vt:lpstr>
      <vt:lpstr>Wingdings</vt:lpstr>
      <vt:lpstr>GCS THEME</vt:lpstr>
      <vt:lpstr>ASSOCIATION POUR L’HÉBERGEMENT &amp; L’ACCOMPAGNEMENT DES PERSONNES HANDICAPÉS</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GCS Hélène</dc:creator>
  <cp:lastModifiedBy>Delphine GODEST - ALAPH</cp:lastModifiedBy>
  <cp:revision>8</cp:revision>
  <dcterms:created xsi:type="dcterms:W3CDTF">2016-01-07T10:44:09Z</dcterms:created>
  <dcterms:modified xsi:type="dcterms:W3CDTF">2023-11-22T16:56:22Z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0x010100BD233090C320784A86CC8B7B978ACFF9</vt:lpwstr>
  </property>
  <property fmtid="{D5CDD505-2E9C-101B-9397-08002B2CF9AE}" pid="3" name="Order">
    <vt:r8>14800</vt:r8>
  </property>
  <property fmtid="{D5CDD505-2E9C-101B-9397-08002B2CF9AE}" pid="4" name="_dlc_DocIdItemGuid">
    <vt:lpwstr>a00c16d0-d4df-4562-b11d-19aa88e2aa37</vt:lpwstr>
  </property>
  <property fmtid="{D5CDD505-2E9C-101B-9397-08002B2CF9AE}" pid="5" name="MediaServiceImageTags">
    <vt:lpwstr/>
  </property>
</Properties>
</file>